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ags/tag8.xml" ContentType="application/vnd.openxmlformats-officedocument.presentationml.tags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heme/theme15.xml" ContentType="application/vnd.openxmlformats-officedocument.theme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Masters/slideMaster13.xml" ContentType="application/vnd.openxmlformats-officedocument.presentationml.slideMaster+xml"/>
  <Override PartName="/ppt/tags/tag14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slideLayouts/slideLayout78.xml" ContentType="application/vnd.openxmlformats-officedocument.presentationml.slideLayout+xml"/>
  <Override PartName="/ppt/tags/tag21.xml" ContentType="application/vnd.openxmlformats-officedocument.presentationml.tags+xml"/>
  <Override PartName="/ppt/slideLayouts/slideLayout14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Masters/slideMaster14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  <p:sldMasterId id="2147483831" r:id="rId2"/>
    <p:sldMasterId id="2147483843" r:id="rId3"/>
    <p:sldMasterId id="2147483855" r:id="rId4"/>
    <p:sldMasterId id="2147483891" r:id="rId5"/>
    <p:sldMasterId id="2147483903" r:id="rId6"/>
    <p:sldMasterId id="2147483927" r:id="rId7"/>
    <p:sldMasterId id="2147483939" r:id="rId8"/>
    <p:sldMasterId id="2147483951" r:id="rId9"/>
    <p:sldMasterId id="2147483963" r:id="rId10"/>
    <p:sldMasterId id="2147483989" r:id="rId11"/>
    <p:sldMasterId id="2147484001" r:id="rId12"/>
    <p:sldMasterId id="2147484013" r:id="rId13"/>
    <p:sldMasterId id="2147484025" r:id="rId14"/>
  </p:sldMasterIdLst>
  <p:notesMasterIdLst>
    <p:notesMasterId r:id="rId30"/>
  </p:notesMasterIdLst>
  <p:sldIdLst>
    <p:sldId id="632" r:id="rId15"/>
    <p:sldId id="671" r:id="rId16"/>
    <p:sldId id="672" r:id="rId17"/>
    <p:sldId id="673" r:id="rId18"/>
    <p:sldId id="674" r:id="rId19"/>
    <p:sldId id="675" r:id="rId20"/>
    <p:sldId id="676" r:id="rId21"/>
    <p:sldId id="677" r:id="rId22"/>
    <p:sldId id="678" r:id="rId23"/>
    <p:sldId id="679" r:id="rId24"/>
    <p:sldId id="680" r:id="rId25"/>
    <p:sldId id="681" r:id="rId26"/>
    <p:sldId id="682" r:id="rId27"/>
    <p:sldId id="683" r:id="rId28"/>
    <p:sldId id="684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99"/>
    <a:srgbClr val="09A310"/>
    <a:srgbClr val="FFFF66"/>
    <a:srgbClr val="FFFFFF"/>
    <a:srgbClr val="FF5050"/>
    <a:srgbClr val="1E3C14"/>
    <a:srgbClr val="254B1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5" autoAdjust="0"/>
    <p:restoredTop sz="93220" autoAdjust="0"/>
  </p:normalViewPr>
  <p:slideViewPr>
    <p:cSldViewPr>
      <p:cViewPr varScale="1">
        <p:scale>
          <a:sx n="57" d="100"/>
          <a:sy n="57" d="100"/>
        </p:scale>
        <p:origin x="-6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8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0C59258-E80B-470D-99DC-2F724731D09E}" type="datetimeFigureOut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ED3852-ABDE-41C5-8076-05D58B6C470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3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46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5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77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87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97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08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18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28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3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4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59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9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hemeOverride" Target="../theme/themeOverride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hemeOverride" Target="../theme/themeOverride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fld id="{FBB3FB64-1EE7-44AD-9FF6-89B4B8BF439B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fld id="{3140A809-983A-4CF4-98D1-EDEDDEC319CC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B02E1-DC9B-40F2-8074-CCBE4D30441C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12540E-E830-445E-AE02-12B54764A43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9D18EC-080B-4955-83FD-D96C8651A24B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AE9A4E-25A9-4E58-A435-3CFEDE829D2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D415B1-28FA-42E0-A358-61DB82E21B44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0EC69C-40B5-46D0-A60D-C5B1E696726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5AE630-C332-4290-A373-CB95EFD0AD45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49791-BB9B-4DCA-A4EE-486F0AB2A33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5F9021-0022-42A3-AAEC-A51CE6A2D2DE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265DA-E318-4F6C-9EC2-9AE60418CA8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FCE790-2020-44C7-8623-3DB98BF1AA2F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AD66E-1E2C-44BB-A861-15881128BDF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A52FF-569D-4CB8-8752-95BAF09406BE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89F076-C914-436F-9507-3C39B63BA8A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C7879-4202-49C6-945F-4303FE663FB6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28A7A0-D9A1-4DCC-AAAC-7B9F1EC60FB7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5CC2-A44A-4359-BF60-A9A4D40E6DC7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F9F577-4D14-4F96-9D71-E0ACF6531F8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96C583-1A89-4EE4-9B32-73927D78E41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9EBD33-49D5-473A-A23B-87D9580E2BA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929D4E-E97E-40D0-AF23-815558D4C020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BB0387-D6C3-4663-B528-AFF055FA238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AE8FE-95D9-4F39-9DED-FDFA40EF833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043CB7-DC88-4F26-902B-42E4E1B721F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AE8FE-95D9-4F39-9DED-FDFA40EF833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8E34E-B01E-4326-A26E-B29480433DE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AE8FE-95D9-4F39-9DED-FDFA40EF833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EA5713-A6BD-49E0-8FAF-0061A435ECA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AE8FE-95D9-4F39-9DED-FDFA40EF833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02C711-0543-43F9-9462-DA45F441B2E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AE8FE-95D9-4F39-9DED-FDFA40EF833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B075D7-6AF1-41B4-8D83-360961903D4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AE8FE-95D9-4F39-9DED-FDFA40EF833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2B2AE0-B84C-4368-92CE-25C43B7708B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AE8FE-95D9-4F39-9DED-FDFA40EF833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72A0F-FB11-44D0-B818-E55D9915B0D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AE8FE-95D9-4F39-9DED-FDFA40EF833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D4CFFF-8390-4D77-A35D-6078A28E546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AE8FE-95D9-4F39-9DED-FDFA40EF833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DAD7FB-F9A3-45F6-A535-BF162AB0A12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AE8FE-95D9-4F39-9DED-FDFA40EF833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BF6363-EA01-4BEE-A15C-276F52ED6C8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4417A-D79A-4010-9D31-9F1DA4F389A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7E3120-DBD5-4FF2-8303-3E388F4E27D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0A64E7-21FE-4D9C-BA51-2D40240706B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E77A0-E8C4-4461-89BE-AF4C0218536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0927C7-2F15-4C53-95FE-4E1E077740C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C11B9C-DC87-4C0E-848C-5591165E1B6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093BDC-C311-449F-8FA9-C49B72AF2F1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6AD13B-1C70-4952-860B-DE3F28A8CD4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DC8941-8CAC-4CDD-955D-F14F5D675FF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90E41-BF56-4F7C-8DFB-52BC06592FD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67976D-73AE-4C4C-A9CD-92279F61562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5AA8AC-BDE0-47C9-8F22-98CD866C2950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BB789-18AE-4403-A594-C13938AB58B7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EDC30-CE4C-43D0-9B17-9CEB6A31C60D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AB6312-9D4A-4954-93D7-55F71AD149DC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EDC30-CE4C-43D0-9B17-9CEB6A31C60D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FFBBB0-CD37-4BEF-8FD9-028D14C70D5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EDC30-CE4C-43D0-9B17-9CEB6A31C60D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E4BCF-5F46-4D8B-9418-43EBE77D0F0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EDC30-CE4C-43D0-9B17-9CEB6A31C60D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1BCB4E-1409-45BF-A780-10F67F04A40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EDC30-CE4C-43D0-9B17-9CEB6A31C60D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D9DD84-29AB-404C-B1F5-0EFF0745CBA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EDC30-CE4C-43D0-9B17-9CEB6A31C60D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7B0A80-224E-4B44-A596-20C9E06AAD6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EDC30-CE4C-43D0-9B17-9CEB6A31C60D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31DD01-6F16-41CB-A936-4376EA807534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EDC30-CE4C-43D0-9B17-9CEB6A31C60D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2C84E-BF87-4B76-9C56-060A44E765F7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EDC30-CE4C-43D0-9B17-9CEB6A31C60D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CA111B-E4F8-4378-9CEC-71A83289C94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EDC30-CE4C-43D0-9B17-9CEB6A31C60D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79322-0AF8-4DA6-8AC2-11D754A03C0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24DDD6-B03A-4104-A29F-E474E719A9AB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CC1A0-F4CA-4B99-A718-C375CF91FA8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452DF3-78B4-4DED-9F73-F7F88DC32B6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B99640-9D18-4FF4-B77C-B3F6F106512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452DF3-78B4-4DED-9F73-F7F88DC32B6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B1A1A0-204C-4834-84D6-D720B88D3BFD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452DF3-78B4-4DED-9F73-F7F88DC32B6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EBE8CA-4036-4B81-B3E8-880D1F4E49B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452DF3-78B4-4DED-9F73-F7F88DC32B6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5AA989-77FF-45EA-8E48-5D50812BCE44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452DF3-78B4-4DED-9F73-F7F88DC32B6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339344-873C-454C-ACFE-6DA03F5D6C5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452DF3-78B4-4DED-9F73-F7F88DC32B6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8F1D9-B0E2-4337-BA6E-E8A6B139D24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452DF3-78B4-4DED-9F73-F7F88DC32B6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DF89F-66A8-41E4-8A4B-A95DC7FD61B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452DF3-78B4-4DED-9F73-F7F88DC32B6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D190AB-22CE-4CB4-9618-534AE87E778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452DF3-78B4-4DED-9F73-F7F88DC32B6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18E221-090B-4A93-9AD6-3695FD8B7C5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452DF3-78B4-4DED-9F73-F7F88DC32B6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35F7D4-9940-4D58-A94D-8215BBC60D6C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406CF-7A60-4856-B37D-B6B94E3C0CA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0B2D6D-853D-4EE8-8EE9-B8D28F1DD414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585D7-523D-4F5C-9D90-B5B133862F6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D2F491-F4B2-4304-A6AD-E1C6C3680B9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92D058-FFC6-417E-AE35-2479C4192FD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9DF00C-B5F8-46CF-B198-9AF5A10A5EA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95B18B-17FC-4BD1-AEC2-481DCC99753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875F8D-B5B2-4E97-9595-E8A90675151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CCD3F1-B9FE-41C0-A85E-72BEF9298D1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4132B9-C5A0-4A9C-83D5-0AD71DE8980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21E36-E4D1-4053-8CAA-28004D2F8FF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C27DCF-48CE-4F9F-8C27-04ED3FE6DBD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3F3D3-A734-4560-8C05-B79A41BA709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CA90A-ECF8-479B-9E63-09455373430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19454F-CA8D-4253-AE46-CCD54673E03C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CA90A-ECF8-479B-9E63-09455373430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6FC79-BDCA-4E47-84C4-819D21EB076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CA90A-ECF8-479B-9E63-09455373430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ADAEFC-67DB-4440-AB1E-AFADCC7F4C7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CA90A-ECF8-479B-9E63-09455373430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0C7B97-DA11-4F0F-8041-205EF008B86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CA90A-ECF8-479B-9E63-09455373430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8C7E7-5341-4417-B9AA-F8008BFCD37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CA90A-ECF8-479B-9E63-09455373430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BFCFD7-9E0F-4738-978B-84BEBCAD268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CA90A-ECF8-479B-9E63-09455373430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4A1737-FD93-46D0-A43B-E535072500D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CA90A-ECF8-479B-9E63-09455373430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51863-DA16-420B-BAF5-6DC9FE7ADAB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CA90A-ECF8-479B-9E63-09455373430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F13BB7-EBDF-4CB7-AAA6-ED8122EBEA7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CA90A-ECF8-479B-9E63-09455373430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6455D-49F5-4601-A4DD-E3BBEF6B4D2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68D5CC-523F-48A3-8CDE-D6360551C2A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1E1910-20AF-4C0F-8E57-E1B56DF18A1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DDFB25-D818-45D4-BCC7-54609EDBD97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511152-AE07-4D4E-BB20-96A07B37192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B50BDB-EDF4-40F0-8F4B-DB19859A15D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58D25F-CF0D-4358-9DEC-D9D8A6A64187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B40CD1-2691-4DD1-9630-CD142E338A7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9F3FF-39A6-495C-B684-CF388671BFA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1043EC-1CC6-426C-983B-E7901BDE2C6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F5AB15-EE24-4F71-9957-F9835EC7C15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168B30-3915-47CF-9B53-AC15C832CC3C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14F1B-0AB1-4542-9100-F386B0CEABD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D56B6-8DCA-4ED4-A744-905D6EDB3D4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EFE475-AF79-4F27-AACA-140E87ECE654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0C717-2ED0-4D1E-8AA1-5FD204F2D174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B6699-FD16-4EE2-9A92-746B6CCB2EE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1E31E2-CAAF-4BAF-A9F2-11A4A5DD398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ED3EE-2A5A-45E4-A0F8-D1313067D3E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AC6C8-D513-43C7-BCB5-28C795D2050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10392-B0DE-43F7-90D4-C11ABEA63C0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8AEBD6-5A2C-431F-B4FD-F669D6D3D77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D20D0-B410-45C4-BA3C-A250FCB06D4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F694AB-0AE6-4B90-9DF9-7D69E4F3D51C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A45B42-2127-406A-9F19-C55264AD6C4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17D9BF-5CE3-489E-83E1-13F7959BADA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393C09-E532-4559-98B1-69D7621092A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A817B-ED83-4895-81E2-9E8A03CD0BB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8446C-7BE9-4DC1-8E77-9B08C1A15EF7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D73173-B305-4249-A7AF-8AB739203C9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BE811C-9F26-40C1-BE19-1EED2A8F6A9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666198-1DE4-4EA1-947E-622B1E6840A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DC122F-588F-464E-9570-AE7596379D3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DAFBA8-C729-4EC4-A968-96A3833BC53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fld id="{A028C880-BC72-4656-BC4F-78E66B30B2FA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fld id="{F51136ED-192D-4900-B5CF-2B6A3CF41D1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5E8CF2-7454-403C-BA66-35A2BE5AB176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C805F3-AFAE-4BCD-A94E-2A25002230E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445F4D-15EA-410F-9D7F-A67C0DF5625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525D96-BFB7-4364-9CAF-77CF098734E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B5B7EE-988F-4FC8-928F-2A74873F7DCF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8893E2-F1A2-4B5A-BBED-4644A0721D7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F9FA60-7E6A-483E-8A82-9C552C723DA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A45348-F2E8-43EA-B163-E2264D1F84BD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BEE214-21F0-4B0A-B58B-5DE1D9E6E65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F7E10-4361-45DA-966F-07B76C2AC9B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C582F5-7DCE-41D2-99E1-9719C65CAD30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D31A7D-ECE3-4F76-8E24-4F05482ABB4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13600C-815B-4071-845B-42535E5C0871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265366-8C64-4D70-87AC-6C3D890730E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117427-10F1-4643-BB34-1C4CF7DAE19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85E10F-13DD-45C5-A61F-06299CABE4D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C3BCA2-2513-44D8-9EFD-E8083DACB896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92526F-E1D6-4AB0-A57E-7596667DC4E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F0BECF-AF00-4CCE-89D1-BCA04125C43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2360B4-7592-469E-939C-93F6ECDB7D0D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4F49022-DFE8-48AB-BEB6-C59D883817E1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8789885A-8B19-45DB-AD00-397687F003A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05E7A2D-B84E-4D5F-92DA-B1ED3CCAFA0E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A416CAB-1618-4A21-86FB-D333C5F08BA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1232B4B-F828-42A3-8BD4-0F3D2EA4AD7C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A4F854A1-69A9-4488-8CE1-BDAB686B0E0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8EAD336B-A337-4A63-B723-1AEA24A53701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067D18EA-66E2-428F-B992-5C2B7B2CC4A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DB0EC801-1DF6-4B1F-A620-0FAD1AC7897E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EE45C666-4ACC-4D05-8882-E90B35094A3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1CD0AEE3-5449-4D2A-9ED1-7F9487676E12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CCE79311-EB30-4212-8E14-03078DF0316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E0E79770-AD65-49B1-8836-EB7D8CB819C0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21C0297A-6123-4F9E-AF59-137D1F3FE8E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7A7C03DC-225A-473E-9AB2-BD0A011EC145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7F3ACE30-18BF-4BF9-8E4B-5BBC4B39CA9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F55360AC-1317-4FE0-B4E3-8A65B6318364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1FAE36F9-9842-4973-B04E-B57B20DDAC2C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951A0CAB-EC53-43B3-8859-B208C46ECBCB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B1AD764F-E96A-4CBF-83D9-D5C6FAE59DA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E3A88483-EF7E-443D-9C6C-50007AD3E484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CDCD0143-15F8-4272-AF7F-CAD1B23FE21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06663-03EE-48A5-ABAA-2E1C7FE561B7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FBA0F-B577-48F5-8EAD-B94860ED743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B9ADD6-D43D-44B0-B1F5-B85F2ABF5B3D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2CD53B-B66C-4454-B2DC-DAFE326B28F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AE6D86-7DC6-4740-A35B-631CA06A7A6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C0A251-1C9B-40AF-9AE8-08E5804475A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109089-312E-4D3C-9FA8-5B80C05D159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141CFF-D5F2-4F2C-ACA6-25BACFE6EF2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5A7E2-34D6-4787-97DC-19B9A0F9E0C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191294-10C2-4DF6-B6BC-D1ABA96FFA1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1B3483-9FDB-4471-9F51-C5AE6EB1428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E2FD9178-894B-4C46-A1FF-98B3DFE1DD9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51DCC698-6B19-45E0-9884-16CD6EE53277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C8A1008-9472-4387-8C21-2F884B3F59D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42CC3048-3B44-4519-9C20-9CEFC896E98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1B85A1F6-2D48-4C8F-8B16-EEB32E7398C7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1D5CEBF1-69C5-4FC9-BCF0-F1CAC5E4569D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0E9E3704-07AF-43E6-A8BB-7C38722DAD3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A36AB14B-F3FD-4BF5-9420-BF8EF3609FF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B7C707A7-437C-4BA6-8B12-333BCDB79BA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51FB2115-3F12-46E3-AC79-C1D981DFFC4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C69D15DA-ACFE-40AA-B34B-C28B8E5809BE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F63B4043-81D6-4BC6-9BCC-BE77116A24C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DB0A0D31-DF99-4713-B99B-E28399A35ECB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D7513E72-E690-4A23-8777-87031A844A17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D5E64B55-E537-4AF7-9A22-773DA47C8D6E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E86147B3-82E5-456F-B4B9-F010E8760A94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BB911057-2D08-4E07-8437-EFB5881E610A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9767DD2-E236-4561-9852-D4663B755D0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B6DB25B0-BC1B-4276-B48C-67727DF648C7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481AE10A-06E3-476B-921E-4943BAA1533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5376B32-76C3-4ECD-BE27-63410F544F82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B7E76481-3649-4E47-8F4C-2EE35A8C7B2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ags" Target="../tags/tag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ags" Target="../tags/tag9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ags" Target="../tags/tag1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11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ags" Target="../tags/tag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ags" Target="../tags/tag13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ags" Target="../tags/tag1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ags" Target="../tags/tag1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tags" Target="../tags/tag1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ags" Target="../tags/tag17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tags" Target="../tags/tag1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tags" Target="../tags/tag19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ags" Target="../tags/tag2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tags" Target="../tags/tag21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tags" Target="../tags/tag2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tags" Target="../tags/tag23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tags" Target="../tags/tag2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ags" Target="../tags/tag2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tags" Target="../tags/tag2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>
                <a:schemeClr val="tx1"/>
              </a:buClr>
              <a:defRPr sz="1400">
                <a:ea typeface="宋体" pitchFamily="2" charset="-122"/>
              </a:defRPr>
            </a:lvl1pPr>
          </a:lstStyle>
          <a:p>
            <a:fld id="{2280CBDD-D04A-4082-BB26-11CED8D56010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>
                <a:schemeClr val="tx1"/>
              </a:buClr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>
                <a:schemeClr val="tx1"/>
              </a:buClr>
              <a:defRPr sz="1400">
                <a:ea typeface="宋体" pitchFamily="2" charset="-122"/>
              </a:defRPr>
            </a:lvl1pPr>
          </a:lstStyle>
          <a:p>
            <a:fld id="{8155944B-DCBE-4AFE-9941-E2690E6DCFA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079" r:id="rId2"/>
    <p:sldLayoutId id="2147484078" r:id="rId3"/>
    <p:sldLayoutId id="2147484077" r:id="rId4"/>
    <p:sldLayoutId id="2147484076" r:id="rId5"/>
    <p:sldLayoutId id="2147484075" r:id="rId6"/>
    <p:sldLayoutId id="2147484074" r:id="rId7"/>
    <p:sldLayoutId id="2147484073" r:id="rId8"/>
    <p:sldLayoutId id="2147484072" r:id="rId9"/>
    <p:sldLayoutId id="2147484071" r:id="rId10"/>
    <p:sldLayoutId id="2147484070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fld id="{FAFAE8FE-95D9-4F39-9DED-FDFA40EF8333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fld id="{7C8874A6-4D2D-4AF4-83C7-8F8766CA50D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1" r:id="rId1"/>
    <p:sldLayoutId id="2147484089" r:id="rId2"/>
    <p:sldLayoutId id="2147484088" r:id="rId3"/>
    <p:sldLayoutId id="2147484087" r:id="rId4"/>
    <p:sldLayoutId id="2147484086" r:id="rId5"/>
    <p:sldLayoutId id="2147484085" r:id="rId6"/>
    <p:sldLayoutId id="2147484084" r:id="rId7"/>
    <p:sldLayoutId id="2147484083" r:id="rId8"/>
    <p:sldLayoutId id="2147484082" r:id="rId9"/>
    <p:sldLayoutId id="2147484081" r:id="rId10"/>
    <p:sldLayoutId id="2147484080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fld id="{B18436F0-D6DB-4D43-B405-69C59CBFEB7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099" r:id="rId2"/>
    <p:sldLayoutId id="2147484098" r:id="rId3"/>
    <p:sldLayoutId id="2147484097" r:id="rId4"/>
    <p:sldLayoutId id="2147484096" r:id="rId5"/>
    <p:sldLayoutId id="2147484095" r:id="rId6"/>
    <p:sldLayoutId id="2147484094" r:id="rId7"/>
    <p:sldLayoutId id="2147484093" r:id="rId8"/>
    <p:sldLayoutId id="2147484092" r:id="rId9"/>
    <p:sldLayoutId id="2147484091" r:id="rId10"/>
    <p:sldLayoutId id="2147484090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ea typeface="宋体" pitchFamily="2" charset="-122"/>
              </a:defRPr>
            </a:lvl1pPr>
          </a:lstStyle>
          <a:p>
            <a:fld id="{0DCEDC30-CE4C-43D0-9B17-9CEB6A31C60D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ea typeface="宋体" pitchFamily="2" charset="-122"/>
              </a:defRPr>
            </a:lvl1pPr>
          </a:lstStyle>
          <a:p>
            <a:fld id="{42AD5A31-CEBC-4390-9B93-C7E81090740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4109" r:id="rId2"/>
    <p:sldLayoutId id="2147484108" r:id="rId3"/>
    <p:sldLayoutId id="2147484107" r:id="rId4"/>
    <p:sldLayoutId id="2147484106" r:id="rId5"/>
    <p:sldLayoutId id="2147484105" r:id="rId6"/>
    <p:sldLayoutId id="2147484104" r:id="rId7"/>
    <p:sldLayoutId id="2147484103" r:id="rId8"/>
    <p:sldLayoutId id="2147484102" r:id="rId9"/>
    <p:sldLayoutId id="2147484101" r:id="rId10"/>
    <p:sldLayoutId id="2147484100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fld id="{36452DF3-78B4-4DED-9F73-F7F88DC32B68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fld id="{6D6B71CC-8B5E-4D5C-AF52-C81E36B0DBA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4" r:id="rId1"/>
    <p:sldLayoutId id="2147484119" r:id="rId2"/>
    <p:sldLayoutId id="2147484118" r:id="rId3"/>
    <p:sldLayoutId id="2147484117" r:id="rId4"/>
    <p:sldLayoutId id="2147484116" r:id="rId5"/>
    <p:sldLayoutId id="2147484115" r:id="rId6"/>
    <p:sldLayoutId id="2147484114" r:id="rId7"/>
    <p:sldLayoutId id="2147484113" r:id="rId8"/>
    <p:sldLayoutId id="2147484112" r:id="rId9"/>
    <p:sldLayoutId id="2147484111" r:id="rId10"/>
    <p:sldLayoutId id="2147484110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fld id="{1C96CA90-69A2-4C98-80F9-59607F36741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29" r:id="rId2"/>
    <p:sldLayoutId id="2147484128" r:id="rId3"/>
    <p:sldLayoutId id="2147484127" r:id="rId4"/>
    <p:sldLayoutId id="2147484126" r:id="rId5"/>
    <p:sldLayoutId id="2147484125" r:id="rId6"/>
    <p:sldLayoutId id="2147484124" r:id="rId7"/>
    <p:sldLayoutId id="2147484123" r:id="rId8"/>
    <p:sldLayoutId id="2147484122" r:id="rId9"/>
    <p:sldLayoutId id="2147484121" r:id="rId10"/>
    <p:sldLayoutId id="2147484120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fld id="{CD0CA90A-ECF8-479B-9E63-09455373430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fld id="{4DDFEB8F-B861-47F1-BFD3-D04953C4855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  <p:sldLayoutId id="2147484139" r:id="rId2"/>
    <p:sldLayoutId id="2147484138" r:id="rId3"/>
    <p:sldLayoutId id="2147484137" r:id="rId4"/>
    <p:sldLayoutId id="2147484136" r:id="rId5"/>
    <p:sldLayoutId id="2147484135" r:id="rId6"/>
    <p:sldLayoutId id="2147484134" r:id="rId7"/>
    <p:sldLayoutId id="2147484133" r:id="rId8"/>
    <p:sldLayoutId id="2147484132" r:id="rId9"/>
    <p:sldLayoutId id="2147484131" r:id="rId10"/>
    <p:sldLayoutId id="2147484130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fld id="{A7C25605-6987-4478-BC6C-853DD8E4B57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49" r:id="rId2"/>
    <p:sldLayoutId id="2147484148" r:id="rId3"/>
    <p:sldLayoutId id="2147484147" r:id="rId4"/>
    <p:sldLayoutId id="2147484146" r:id="rId5"/>
    <p:sldLayoutId id="2147484145" r:id="rId6"/>
    <p:sldLayoutId id="2147484144" r:id="rId7"/>
    <p:sldLayoutId id="2147484143" r:id="rId8"/>
    <p:sldLayoutId id="2147484142" r:id="rId9"/>
    <p:sldLayoutId id="2147484141" r:id="rId10"/>
    <p:sldLayoutId id="2147484140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fld id="{85A953BC-148C-4A34-90D6-0548F767F3DB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fld id="{36263D44-287B-4AAE-B5CA-688780B0812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fld id="{E1FBD598-6673-48A6-9CFA-1B6312A6CAB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159" r:id="rId2"/>
    <p:sldLayoutId id="2147484158" r:id="rId3"/>
    <p:sldLayoutId id="2147484157" r:id="rId4"/>
    <p:sldLayoutId id="2147484156" r:id="rId5"/>
    <p:sldLayoutId id="2147484155" r:id="rId6"/>
    <p:sldLayoutId id="2147484154" r:id="rId7"/>
    <p:sldLayoutId id="2147484153" r:id="rId8"/>
    <p:sldLayoutId id="2147484152" r:id="rId9"/>
    <p:sldLayoutId id="2147484151" r:id="rId10"/>
    <p:sldLayoutId id="2147484150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defRPr sz="1400">
                <a:solidFill>
                  <a:srgbClr val="000000"/>
                </a:solidFill>
                <a:ea typeface="宋体" pitchFamily="2" charset="-122"/>
              </a:defRPr>
            </a:lvl1pPr>
          </a:lstStyle>
          <a:p>
            <a:fld id="{A9A78B7E-0776-438B-91E7-A16A9E8EF346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>
                <a:srgbClr val="000000"/>
              </a:buClr>
              <a:defRPr sz="1400">
                <a:solidFill>
                  <a:srgbClr val="000000"/>
                </a:solidFill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defRPr sz="1400">
                <a:solidFill>
                  <a:srgbClr val="000000"/>
                </a:solidFill>
                <a:ea typeface="宋体" pitchFamily="2" charset="-122"/>
              </a:defRPr>
            </a:lvl1pPr>
          </a:lstStyle>
          <a:p>
            <a:fld id="{EAB4E856-CFC1-4EE0-9D93-B776FFB6361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169" r:id="rId2"/>
    <p:sldLayoutId id="2147484168" r:id="rId3"/>
    <p:sldLayoutId id="2147484167" r:id="rId4"/>
    <p:sldLayoutId id="2147484166" r:id="rId5"/>
    <p:sldLayoutId id="2147484165" r:id="rId6"/>
    <p:sldLayoutId id="2147484164" r:id="rId7"/>
    <p:sldLayoutId id="2147484163" r:id="rId8"/>
    <p:sldLayoutId id="2147484162" r:id="rId9"/>
    <p:sldLayoutId id="2147484161" r:id="rId10"/>
    <p:sldLayoutId id="2147484160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fld id="{D94C7794-B430-4ED5-A0C3-84D2A184A5C4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fld id="{196143A1-7E1E-44B3-AC66-898190701EC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fld id="{4F690A16-5B24-4E4C-9E57-506E258223A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2" r:id="rId1"/>
    <p:sldLayoutId id="2147484179" r:id="rId2"/>
    <p:sldLayoutId id="2147484178" r:id="rId3"/>
    <p:sldLayoutId id="2147484177" r:id="rId4"/>
    <p:sldLayoutId id="2147484176" r:id="rId5"/>
    <p:sldLayoutId id="2147484175" r:id="rId6"/>
    <p:sldLayoutId id="2147484174" r:id="rId7"/>
    <p:sldLayoutId id="2147484173" r:id="rId8"/>
    <p:sldLayoutId id="2147484172" r:id="rId9"/>
    <p:sldLayoutId id="2147484171" r:id="rId10"/>
    <p:sldLayoutId id="2147484170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2820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62821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</a:defRPr>
            </a:lvl1pPr>
          </a:lstStyle>
          <a:p>
            <a:fld id="{60A6B51F-081E-45B0-8183-B727D62ED589}" type="datetime1">
              <a:rPr lang="zh-CN" altLang="en-US"/>
              <a:pPr/>
              <a:t>2011-7-20</a:t>
            </a:fld>
            <a:endParaRPr lang="en-US" altLang="zh-C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56213BB5-A519-4E3E-A918-DB2BD287A793}" type="slidenum">
              <a:rPr lang="zh-CN" altLang="en-US"/>
              <a:pPr/>
              <a:t>‹#›</a:t>
            </a:fld>
            <a:endParaRPr lang="en-US" altLang="zh-CN"/>
          </a:p>
        </p:txBody>
      </p:sp>
      <p:grpSp>
        <p:nvGrpSpPr>
          <p:cNvPr id="162825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1600" y="573088"/>
            <a:ext cx="203200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+mn-cs"/>
              </a:rPr>
              <a:t>主日信息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1981200"/>
            <a:ext cx="5827713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+mn-cs"/>
              </a:rPr>
              <a:t>『</a:t>
            </a:r>
            <a:r>
              <a:rPr lang="zh-TW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+mn-cs"/>
              </a:rPr>
              <a:t> 從聰明長進到愚拙 </a:t>
            </a:r>
            <a:r>
              <a:rPr lang="en-US" altLang="zh-TW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+mn-cs"/>
              </a:rPr>
              <a:t>』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5200" y="4419600"/>
            <a:ext cx="32004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+mn-cs"/>
              </a:rPr>
              <a:t>邢承中 </a:t>
            </a:r>
            <a:r>
              <a:rPr lang="zh-CN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+mn-cs"/>
              </a:rPr>
              <a:t>弟兄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+mn-cs"/>
            </a:endParaRPr>
          </a:p>
        </p:txBody>
      </p:sp>
      <p:sp>
        <p:nvSpPr>
          <p:cNvPr id="197636" name="TextBox 6"/>
          <p:cNvSpPr txBox="1">
            <a:spLocks noChangeArrowheads="1"/>
          </p:cNvSpPr>
          <p:nvPr/>
        </p:nvSpPr>
        <p:spPr bwMode="auto">
          <a:xfrm>
            <a:off x="3429000" y="320040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0070C0"/>
                </a:solidFill>
                <a:latin typeface="文鼎粗圓"/>
                <a:ea typeface="文鼎粗圓"/>
                <a:cs typeface="文鼎粗圓"/>
              </a:rPr>
              <a:t>哥林多前書 </a:t>
            </a:r>
            <a:r>
              <a:rPr lang="en-US" altLang="zh-CN" sz="2400" b="1">
                <a:solidFill>
                  <a:srgbClr val="0070C0"/>
                </a:solidFill>
                <a:latin typeface="文鼎粗圓"/>
                <a:ea typeface="文鼎粗圓"/>
                <a:cs typeface="文鼎粗圓"/>
              </a:rPr>
              <a:t>3:18-19</a:t>
            </a:r>
            <a:endParaRPr lang="en-US" altLang="zh-CN" sz="2200">
              <a:solidFill>
                <a:srgbClr val="0070C0"/>
              </a:solidFill>
              <a:ea typeface="文鼎粗圓"/>
              <a:cs typeface="文鼎粗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smtClean="0">
                <a:cs typeface="Microsoft JhengHei"/>
              </a:rPr>
              <a:t>從聰明長進到愚拙</a:t>
            </a:r>
            <a:endParaRPr lang="zh-CN" altLang="en-US" b="1" smtClean="0">
              <a:ea typeface="宋体" pitchFamily="2" charset="-122"/>
            </a:endParaRPr>
          </a:p>
        </p:txBody>
      </p:sp>
      <p:sp>
        <p:nvSpPr>
          <p:cNvPr id="198658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8229600" cy="4953000"/>
          </a:xfrm>
        </p:spPr>
        <p:txBody>
          <a:bodyPr/>
          <a:lstStyle/>
          <a:p>
            <a:r>
              <a:rPr lang="zh-TW" altLang="en-US" b="1" smtClean="0"/>
              <a:t>經文：哥林多前書 </a:t>
            </a:r>
            <a:r>
              <a:rPr lang="en-US" altLang="zh-TW" b="1" smtClean="0"/>
              <a:t>3:18-19</a:t>
            </a:r>
          </a:p>
          <a:p>
            <a:r>
              <a:rPr lang="zh-TW" altLang="en-US" b="1" smtClean="0"/>
              <a:t>引言</a:t>
            </a:r>
            <a:endParaRPr lang="en-US" altLang="zh-TW" b="1" smtClean="0"/>
          </a:p>
          <a:p>
            <a:r>
              <a:rPr lang="zh-TW" altLang="en-US" b="1" smtClean="0"/>
              <a:t>聖經的榜樣</a:t>
            </a:r>
            <a:endParaRPr lang="en-US" altLang="zh-TW" b="1" smtClean="0"/>
          </a:p>
          <a:p>
            <a:r>
              <a:rPr lang="zh-TW" altLang="en-US" b="1" smtClean="0"/>
              <a:t>從聰明長進到愚拙的表現</a:t>
            </a:r>
            <a:endParaRPr lang="en-US" altLang="zh-TW" b="1" smtClean="0"/>
          </a:p>
          <a:p>
            <a:r>
              <a:rPr lang="zh-TW" altLang="en-US" b="1" smtClean="0"/>
              <a:t>從聰明長進到愚拙的動力</a:t>
            </a:r>
            <a:endParaRPr lang="en-US" altLang="zh-TW" b="1" smtClean="0"/>
          </a:p>
          <a:p>
            <a:r>
              <a:rPr lang="zh-TW" altLang="en-US" b="1" smtClean="0"/>
              <a:t>從聰明長進到愚拙的結果</a:t>
            </a:r>
            <a:endParaRPr lang="en-US" altLang="zh-TW" b="1" smtClean="0"/>
          </a:p>
          <a:p>
            <a:r>
              <a:rPr lang="zh-TW" altLang="en-US" b="1" smtClean="0"/>
              <a:t>結語</a:t>
            </a:r>
            <a:endParaRPr lang="en-US" altLang="zh-TW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Title 3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zh-TW" altLang="en-US" b="1" smtClean="0">
                <a:cs typeface="Microsoft JhengHei"/>
              </a:rPr>
              <a:t>引言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4099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TW" altLang="en-US" sz="2800" b="1" smtClean="0"/>
              <a:t>人不可自欺．你們中間若有人、在這世界自以為有智慧、倒不如變作愚拙、好成為有智慧的。因這世界的智慧、在　神看是愚拙</a:t>
            </a:r>
            <a:r>
              <a:rPr lang="en-US" altLang="zh-TW" sz="2800" b="1" smtClean="0"/>
              <a:t>﹝</a:t>
            </a:r>
            <a:r>
              <a:rPr lang="zh-TW" altLang="en-US" sz="2800" b="1" smtClean="0"/>
              <a:t>林前 </a:t>
            </a:r>
            <a:r>
              <a:rPr lang="en-US" altLang="zh-CN" sz="2800" b="1" smtClean="0"/>
              <a:t>3:18-19</a:t>
            </a:r>
            <a:r>
              <a:rPr lang="en-US" altLang="zh-TW" sz="2800" b="1" smtClean="0"/>
              <a:t>﹞</a:t>
            </a:r>
          </a:p>
          <a:p>
            <a:pPr>
              <a:lnSpc>
                <a:spcPct val="90000"/>
              </a:lnSpc>
            </a:pPr>
            <a:endParaRPr lang="en-US" altLang="zh-CN" sz="2800" smtClean="0"/>
          </a:p>
          <a:p>
            <a:pPr>
              <a:lnSpc>
                <a:spcPct val="90000"/>
              </a:lnSpc>
            </a:pPr>
            <a:endParaRPr lang="en-US" altLang="zh-CN" sz="2800" smtClean="0"/>
          </a:p>
          <a:p>
            <a:pPr>
              <a:lnSpc>
                <a:spcPct val="90000"/>
              </a:lnSpc>
            </a:pPr>
            <a:endParaRPr lang="en-US" altLang="zh-CN" sz="2800" smtClean="0"/>
          </a:p>
          <a:p>
            <a:pPr>
              <a:lnSpc>
                <a:spcPct val="90000"/>
              </a:lnSpc>
            </a:pPr>
            <a:endParaRPr lang="en-US" altLang="zh-CN" sz="2800" smtClean="0"/>
          </a:p>
          <a:p>
            <a:pPr>
              <a:lnSpc>
                <a:spcPct val="90000"/>
              </a:lnSpc>
            </a:pPr>
            <a:r>
              <a:rPr lang="zh-TW" altLang="en-US" sz="2800" b="1" smtClean="0"/>
              <a:t>“從聰明長進到愚拙”乃是彼此勉勵：“由追求屬世的智慧長進到追求屬神的智慧”或是“由摒棄世界眼中的愚拙長進到摒棄神眼中的愚拙”</a:t>
            </a:r>
            <a:endParaRPr lang="zh-CN" altLang="en-US" sz="2800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447800" y="3276600"/>
          <a:ext cx="6096000" cy="1112838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555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世界的智慧 </a:t>
                      </a:r>
                      <a:r>
                        <a:rPr kumimoji="0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 =  </a:t>
                      </a:r>
                      <a:r>
                        <a:rPr kumimoji="0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神眼中的愚拙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神的智慧  </a:t>
                      </a:r>
                      <a:r>
                        <a:rPr kumimoji="0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=  </a:t>
                      </a:r>
                      <a:r>
                        <a:rPr kumimoji="0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世界眼中的愚拙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895600" y="685800"/>
            <a:ext cx="6477000" cy="1189038"/>
          </a:xfrm>
        </p:spPr>
        <p:txBody>
          <a:bodyPr>
            <a:normAutofit/>
          </a:bodyPr>
          <a:lstStyle/>
          <a:p>
            <a:r>
              <a:rPr lang="en-US" altLang="zh-TW" sz="4500" b="1" smtClean="0">
                <a:cs typeface="Microsoft JhengHei"/>
              </a:rPr>
              <a:t/>
            </a:r>
            <a:br>
              <a:rPr lang="en-US" altLang="zh-TW" sz="4500" b="1" smtClean="0">
                <a:cs typeface="Microsoft JhengHei"/>
              </a:rPr>
            </a:br>
            <a:r>
              <a:rPr lang="en-US" altLang="zh-TW" sz="4500" b="1" smtClean="0">
                <a:cs typeface="Microsoft JhengHei"/>
              </a:rPr>
              <a:t/>
            </a:r>
            <a:br>
              <a:rPr lang="en-US" altLang="zh-TW" sz="4500" b="1" smtClean="0">
                <a:cs typeface="Microsoft JhengHei"/>
              </a:rPr>
            </a:br>
            <a:r>
              <a:rPr lang="zh-TW" altLang="en-US" sz="4500" b="1" smtClean="0">
                <a:cs typeface="Microsoft JhengHei"/>
              </a:rPr>
              <a:t>聖經的榜樣</a:t>
            </a:r>
            <a:r>
              <a:rPr lang="en-US" altLang="zh-TW" sz="4500" b="1" smtClean="0">
                <a:cs typeface="Microsoft JhengHei"/>
              </a:rPr>
              <a:t/>
            </a:r>
            <a:br>
              <a:rPr lang="en-US" altLang="zh-TW" sz="4500" b="1" smtClean="0">
                <a:cs typeface="Microsoft JhengHei"/>
              </a:rPr>
            </a:br>
            <a:r>
              <a:rPr lang="en-US" altLang="zh-TW" sz="3600" b="1" smtClean="0">
                <a:cs typeface="Microsoft JhengHei"/>
              </a:rPr>
              <a:t/>
            </a:r>
            <a:br>
              <a:rPr lang="en-US" altLang="zh-TW" sz="3600" b="1" smtClean="0">
                <a:cs typeface="Microsoft JhengHei"/>
              </a:rPr>
            </a:br>
            <a:endParaRPr lang="zh-CN" altLang="en-US" sz="3600" smtClean="0">
              <a:ea typeface="宋体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5029200"/>
          </a:xfrm>
        </p:spPr>
        <p:txBody>
          <a:bodyPr>
            <a:normAutofit/>
          </a:bodyPr>
          <a:lstStyle/>
          <a:p>
            <a:r>
              <a:rPr lang="zh-TW" altLang="en-US" sz="2800" b="1" smtClean="0"/>
              <a:t>挪亞造方舟</a:t>
            </a:r>
            <a:endParaRPr lang="en-US" altLang="zh-TW" sz="2800" b="1" smtClean="0"/>
          </a:p>
          <a:p>
            <a:r>
              <a:rPr lang="zh-TW" altLang="en-US" sz="2800" b="1" smtClean="0"/>
              <a:t>撒拉預備兒子的降生</a:t>
            </a:r>
            <a:endParaRPr lang="en-US" altLang="zh-TW" sz="2800" b="1" smtClean="0"/>
          </a:p>
          <a:p>
            <a:r>
              <a:rPr lang="zh-TW" altLang="en-US" sz="2800" b="1" smtClean="0"/>
              <a:t>約書亞率以色列百姓繞耶利哥城牆</a:t>
            </a:r>
            <a:endParaRPr lang="en-US" altLang="zh-TW" sz="2800" b="1" smtClean="0"/>
          </a:p>
          <a:p>
            <a:r>
              <a:rPr lang="zh-TW" altLang="en-US" sz="2800" b="1" smtClean="0"/>
              <a:t>大衛以甩石的機弦迎戰歌利亞</a:t>
            </a:r>
            <a:endParaRPr lang="en-US" altLang="zh-TW" sz="2800" b="1" smtClean="0"/>
          </a:p>
          <a:p>
            <a:r>
              <a:rPr lang="zh-TW" altLang="en-US" sz="2800" b="1" smtClean="0"/>
              <a:t>施洗約翰為耶穌作見證</a:t>
            </a:r>
            <a:endParaRPr lang="en-US" altLang="zh-TW" sz="2800" b="1" smtClean="0"/>
          </a:p>
          <a:p>
            <a:r>
              <a:rPr lang="zh-TW" altLang="en-US" sz="2800" b="1" smtClean="0"/>
              <a:t>主耶穌上十字架</a:t>
            </a:r>
            <a:endParaRPr lang="en-US" altLang="zh-TW" sz="2800" b="1" smtClean="0"/>
          </a:p>
          <a:p>
            <a:pPr lvl="1"/>
            <a:endParaRPr lang="zh-CN" alt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1143000"/>
          </a:xfrm>
        </p:spPr>
        <p:txBody>
          <a:bodyPr/>
          <a:lstStyle/>
          <a:p>
            <a:r>
              <a:rPr lang="zh-TW" altLang="en-US" b="1" smtClean="0">
                <a:cs typeface="Microsoft JhengHei"/>
              </a:rPr>
              <a:t>從聰明長進到愚拙的表現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201730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686800" cy="4724400"/>
          </a:xfrm>
        </p:spPr>
        <p:txBody>
          <a:bodyPr/>
          <a:lstStyle/>
          <a:p>
            <a:r>
              <a:rPr lang="zh-TW" altLang="en-US" sz="2800" b="1" smtClean="0"/>
              <a:t>相信十字架的道理，放棄屬世的智慧</a:t>
            </a:r>
            <a:endParaRPr lang="en-US" altLang="zh-TW" sz="2800" b="1" smtClean="0"/>
          </a:p>
          <a:p>
            <a:pPr lvl="1"/>
            <a:r>
              <a:rPr lang="zh-TW" altLang="en-US" b="1" smtClean="0"/>
              <a:t>因為十字架的道理、在那滅亡的人為愚拙．在我們得救的人卻為　神的大能。世人憑自己的智慧、既不認識　神、　神就樂意用人所當作愚拙的道理、拯救那些信的人．這就是　神的智慧了</a:t>
            </a:r>
            <a:r>
              <a:rPr lang="en-US" altLang="zh-TW" b="1" smtClean="0"/>
              <a:t>﹝</a:t>
            </a:r>
            <a:r>
              <a:rPr lang="zh-TW" altLang="en-US" b="1" smtClean="0"/>
              <a:t>林前 </a:t>
            </a:r>
            <a:r>
              <a:rPr lang="en-US" altLang="zh-TW" b="1" smtClean="0"/>
              <a:t>1:18,21﹞</a:t>
            </a:r>
          </a:p>
          <a:p>
            <a:pPr lvl="1"/>
            <a:endParaRPr lang="en-US" altLang="zh-TW" b="1" smtClean="0"/>
          </a:p>
          <a:p>
            <a:pPr lvl="1"/>
            <a:endParaRPr lang="en-US" altLang="zh-TW" b="1" smtClean="0"/>
          </a:p>
          <a:p>
            <a:endParaRPr lang="zh-CN" alt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228600"/>
          <a:ext cx="8534400" cy="6392863"/>
        </p:xfrm>
        <a:graphic>
          <a:graphicData uri="http://schemas.openxmlformats.org/drawingml/2006/table">
            <a:tbl>
              <a:tblPr/>
              <a:tblGrid>
                <a:gridCol w="627063"/>
                <a:gridCol w="7907337"/>
              </a:tblGrid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1:18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因為十字架的道理、在那滅亡的人為愚拙．在我們得救的人卻為　神的大能。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1:19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就如經上所記、</a:t>
                      </a:r>
                      <a:r>
                        <a:rPr kumimoji="0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『</a:t>
                      </a: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我要滅絕智慧人的智慧、廢棄聰明人的聰明。</a:t>
                      </a:r>
                      <a:r>
                        <a:rPr kumimoji="0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』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1:20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智慧人在那裏．文士在那裏．這世上的辯士在那裏．　神豈不是叫這世上的智慧變成愚拙麼。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1:21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世人憑自己的智慧、既不認識　神、　神就樂意用人所當作愚拙的道理、拯救那些信的人．這就是　神的智慧了。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1:22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猶太人是要神蹟、希利尼人是求智慧．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1:23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我們卻是傳釘十字架的基督、在猶太人為絆腳石、在外邦人為愚拙、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1:24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但在那蒙召的、無論是猶太人、希利尼人、基督總為　神的能力、　神的智慧。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1:25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因　神的愚拙總比人智慧．　神的軟弱總比人強壯。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1:26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弟兄們哪、可見你們蒙召的、按著肉體有智慧的不多、有能力的不多、有尊貴的也不多．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1:27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神卻揀選了世上愚拙的、叫有智慧的羞愧．又揀選了世上軟弱的、叫那強壯的羞愧．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1:28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神也揀選了世上卑賤的、被人厭惡的、以及那無有的、為要廢掉那有的．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1:29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使一切有血氣的、在　神面前一個也不能自誇。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宋体" pitchFamily="2" charset="-122"/>
                          <a:cs typeface="Arial" charset="0"/>
                        </a:rPr>
                        <a:t>1:30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PMingLiU" pitchFamily="18" charset="-120"/>
                          <a:cs typeface="Arial" charset="0"/>
                        </a:rPr>
                        <a:t>但你們得在基督耶穌裏、是本乎　神、　神又使他成為我們的智慧、公義、聖潔、救贖．</a:t>
                      </a:r>
                    </a:p>
                  </a:txBody>
                  <a:tcPr marL="29237" marR="29237" marT="14619" marB="146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1143000"/>
          </a:xfrm>
        </p:spPr>
        <p:txBody>
          <a:bodyPr/>
          <a:lstStyle/>
          <a:p>
            <a:r>
              <a:rPr lang="zh-TW" altLang="en-US" b="1" smtClean="0">
                <a:cs typeface="Microsoft JhengHei"/>
              </a:rPr>
              <a:t>從聰明長進到愚拙的表現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20377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zh-TW" altLang="en-US" sz="2800" b="1" smtClean="0"/>
              <a:t>相信十字架的道理，放棄屬世的智慧</a:t>
            </a:r>
            <a:endParaRPr lang="en-US" altLang="zh-TW" sz="2800" b="1" smtClean="0"/>
          </a:p>
          <a:p>
            <a:pPr lvl="1"/>
            <a:r>
              <a:rPr lang="zh-TW" altLang="en-US" b="1" smtClean="0"/>
              <a:t>因為十字架的道理、在那滅亡的人為愚拙．在我們得救的人卻為　神的大能。世人憑自己的智慧、既不認識　神、　神就樂意用人所當作愚拙的道理、拯救那些信的人．這就是　神的智慧了</a:t>
            </a:r>
            <a:r>
              <a:rPr lang="en-US" altLang="zh-TW" b="1" smtClean="0"/>
              <a:t>﹝</a:t>
            </a:r>
            <a:r>
              <a:rPr lang="zh-TW" altLang="en-US" b="1" smtClean="0"/>
              <a:t>林前 </a:t>
            </a:r>
            <a:r>
              <a:rPr lang="en-US" altLang="zh-TW" b="1" smtClean="0"/>
              <a:t>1:18,21﹞</a:t>
            </a:r>
          </a:p>
          <a:p>
            <a:r>
              <a:rPr lang="zh-TW" altLang="en-US" sz="2800" b="1" smtClean="0"/>
              <a:t>由“追求虛浮的榮耀”長進成“建造踏實的人生”</a:t>
            </a:r>
            <a:endParaRPr lang="en-US" altLang="zh-TW" sz="2800" b="1" smtClean="0"/>
          </a:p>
          <a:p>
            <a:pPr lvl="1"/>
            <a:r>
              <a:rPr lang="zh-TW" altLang="en-US" b="1" smtClean="0"/>
              <a:t>凡事不可結黨、不可貪圖虛浮的榮耀．只要存心謙卑、各人看別人比自己強。</a:t>
            </a:r>
            <a:r>
              <a:rPr lang="en-US" altLang="zh-TW" b="1" smtClean="0"/>
              <a:t>﹝</a:t>
            </a:r>
            <a:r>
              <a:rPr lang="zh-TW" altLang="en-US" b="1" smtClean="0"/>
              <a:t>腓</a:t>
            </a:r>
            <a:r>
              <a:rPr lang="zh-CN" altLang="en-US" b="1" smtClean="0"/>
              <a:t> </a:t>
            </a:r>
            <a:r>
              <a:rPr lang="en-US" altLang="zh-CN" b="1" smtClean="0"/>
              <a:t>2:3</a:t>
            </a:r>
            <a:r>
              <a:rPr lang="en-US" altLang="zh-TW" b="1" smtClean="0"/>
              <a:t>﹞</a:t>
            </a:r>
            <a:endParaRPr lang="en-US" altLang="zh-CN" smtClean="0"/>
          </a:p>
          <a:p>
            <a:endParaRPr lang="zh-CN" altLang="en-US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500" b="1" smtClean="0">
                <a:cs typeface="Microsoft JhengHei"/>
              </a:rPr>
              <a:t>從聰明長進到愚拙的表現</a:t>
            </a:r>
            <a:r>
              <a:rPr lang="en-US" altLang="zh-TW" sz="4500" b="1" smtClean="0">
                <a:cs typeface="Microsoft JhengHei"/>
              </a:rPr>
              <a:t>﹝</a:t>
            </a:r>
            <a:r>
              <a:rPr lang="zh-TW" altLang="en-US" sz="4500" b="1" smtClean="0">
                <a:cs typeface="Microsoft JhengHei"/>
              </a:rPr>
              <a:t>續</a:t>
            </a:r>
            <a:r>
              <a:rPr lang="en-US" altLang="zh-TW" sz="4500" b="1" smtClean="0">
                <a:cs typeface="Microsoft JhengHei"/>
              </a:rPr>
              <a:t>﹞</a:t>
            </a:r>
            <a:endParaRPr lang="en-US" altLang="zh-CN" sz="4500" smtClean="0">
              <a:ea typeface="宋体" pitchFamily="2" charset="-122"/>
            </a:endParaRPr>
          </a:p>
        </p:txBody>
      </p:sp>
      <p:sp>
        <p:nvSpPr>
          <p:cNvPr id="2048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b="1" smtClean="0"/>
              <a:t>由“受”長進成為“施”</a:t>
            </a:r>
            <a:endParaRPr lang="en-US" altLang="zh-TW" sz="2800" b="1" smtClean="0"/>
          </a:p>
          <a:p>
            <a:pPr lvl="1"/>
            <a:r>
              <a:rPr lang="zh-TW" altLang="en-US" b="1" smtClean="0"/>
              <a:t>又當記念主耶穌的話、說、施比受更為有福 </a:t>
            </a:r>
            <a:endParaRPr lang="en-US" altLang="zh-TW" b="1" smtClean="0"/>
          </a:p>
          <a:p>
            <a:pPr lvl="1">
              <a:buFont typeface="Wingdings 2" pitchFamily="18" charset="2"/>
              <a:buNone/>
            </a:pPr>
            <a:r>
              <a:rPr lang="zh-TW" altLang="en-US" b="1" smtClean="0"/>
              <a:t>  </a:t>
            </a:r>
            <a:r>
              <a:rPr lang="en-US" altLang="zh-TW" b="1" smtClean="0"/>
              <a:t>﹝</a:t>
            </a:r>
            <a:r>
              <a:rPr lang="zh-TW" altLang="en-US" b="1" smtClean="0"/>
              <a:t>徒</a:t>
            </a:r>
            <a:r>
              <a:rPr lang="en-US" altLang="zh-TW" b="1" smtClean="0"/>
              <a:t>20:35﹞</a:t>
            </a:r>
          </a:p>
          <a:p>
            <a:endParaRPr lang="zh-CN" altLang="en-US" sz="28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500" b="1" smtClean="0">
                <a:cs typeface="Microsoft JhengHei"/>
              </a:rPr>
              <a:t>從聰明長進到愚拙的表現</a:t>
            </a:r>
            <a:r>
              <a:rPr lang="en-US" altLang="zh-TW" sz="4500" b="1" smtClean="0">
                <a:cs typeface="Microsoft JhengHei"/>
              </a:rPr>
              <a:t>﹝</a:t>
            </a:r>
            <a:r>
              <a:rPr lang="zh-TW" altLang="en-US" sz="4500" b="1" smtClean="0">
                <a:cs typeface="Microsoft JhengHei"/>
              </a:rPr>
              <a:t>續</a:t>
            </a:r>
            <a:r>
              <a:rPr lang="en-US" altLang="zh-TW" sz="4500" b="1" smtClean="0">
                <a:cs typeface="Microsoft JhengHei"/>
              </a:rPr>
              <a:t>﹞</a:t>
            </a:r>
            <a:endParaRPr lang="en-US" altLang="zh-CN" sz="4500" smtClean="0">
              <a:ea typeface="宋体" pitchFamily="2" charset="-122"/>
            </a:endParaRPr>
          </a:p>
        </p:txBody>
      </p:sp>
      <p:sp>
        <p:nvSpPr>
          <p:cNvPr id="2058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b="1" smtClean="0"/>
              <a:t>由“受”長進成為“施”</a:t>
            </a:r>
            <a:endParaRPr lang="en-US" altLang="zh-TW" sz="2800" b="1" smtClean="0"/>
          </a:p>
          <a:p>
            <a:pPr lvl="1"/>
            <a:r>
              <a:rPr lang="zh-TW" altLang="en-US" b="1" smtClean="0"/>
              <a:t>又當記念主耶穌的話、說、施比受更為有福 </a:t>
            </a:r>
            <a:endParaRPr lang="en-US" altLang="zh-TW" b="1" smtClean="0"/>
          </a:p>
          <a:p>
            <a:pPr lvl="1">
              <a:buFont typeface="Wingdings 2" pitchFamily="18" charset="2"/>
              <a:buNone/>
            </a:pPr>
            <a:r>
              <a:rPr lang="zh-TW" altLang="en-US" b="1" smtClean="0"/>
              <a:t>  </a:t>
            </a:r>
            <a:r>
              <a:rPr lang="en-US" altLang="zh-TW" b="1" smtClean="0"/>
              <a:t>﹝</a:t>
            </a:r>
            <a:r>
              <a:rPr lang="zh-TW" altLang="en-US" b="1" smtClean="0"/>
              <a:t>徒</a:t>
            </a:r>
            <a:r>
              <a:rPr lang="en-US" altLang="zh-TW" b="1" smtClean="0"/>
              <a:t>20:35﹞</a:t>
            </a:r>
          </a:p>
          <a:p>
            <a:r>
              <a:rPr lang="zh-TW" altLang="en-US" sz="2800" b="1" smtClean="0"/>
              <a:t>由“佔先”長進成為“退後”</a:t>
            </a:r>
            <a:endParaRPr lang="en-US" altLang="zh-TW" sz="2800" b="1" smtClean="0"/>
          </a:p>
          <a:p>
            <a:pPr lvl="1"/>
            <a:r>
              <a:rPr lang="zh-TW" altLang="en-US" b="1" smtClean="0"/>
              <a:t>為甚麼不情願受欺呢．為甚麼不情願吃虧呢</a:t>
            </a:r>
            <a:endParaRPr lang="en-US" altLang="zh-TW" b="1" smtClean="0"/>
          </a:p>
          <a:p>
            <a:pPr lvl="1">
              <a:buFont typeface="Wingdings 2" pitchFamily="18" charset="2"/>
              <a:buNone/>
            </a:pPr>
            <a:r>
              <a:rPr lang="zh-TW" altLang="en-US" b="1" smtClean="0"/>
              <a:t> </a:t>
            </a:r>
            <a:r>
              <a:rPr lang="en-US" altLang="zh-TW" b="1" smtClean="0"/>
              <a:t>﹝</a:t>
            </a:r>
            <a:r>
              <a:rPr lang="zh-TW" altLang="en-US" b="1" smtClean="0"/>
              <a:t>林前</a:t>
            </a:r>
            <a:r>
              <a:rPr lang="en-US" altLang="zh-TW" b="1" smtClean="0"/>
              <a:t>6:7﹞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500" b="1" smtClean="0">
                <a:cs typeface="Microsoft JhengHei"/>
              </a:rPr>
              <a:t>從聰明長進到愚拙的表現</a:t>
            </a:r>
            <a:r>
              <a:rPr lang="en-US" altLang="zh-TW" sz="4500" b="1" smtClean="0">
                <a:cs typeface="Microsoft JhengHei"/>
              </a:rPr>
              <a:t>﹝</a:t>
            </a:r>
            <a:r>
              <a:rPr lang="zh-TW" altLang="en-US" sz="4500" b="1" smtClean="0">
                <a:cs typeface="Microsoft JhengHei"/>
              </a:rPr>
              <a:t>續</a:t>
            </a:r>
            <a:r>
              <a:rPr lang="en-US" altLang="zh-TW" sz="4500" b="1" smtClean="0">
                <a:cs typeface="Microsoft JhengHei"/>
              </a:rPr>
              <a:t>﹞</a:t>
            </a:r>
            <a:endParaRPr lang="en-US" altLang="zh-CN" sz="4500" smtClean="0">
              <a:ea typeface="宋体" pitchFamily="2" charset="-122"/>
            </a:endParaRPr>
          </a:p>
        </p:txBody>
      </p:sp>
      <p:sp>
        <p:nvSpPr>
          <p:cNvPr id="2068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b="1" smtClean="0"/>
              <a:t>由“受”長進成為“施”</a:t>
            </a:r>
            <a:endParaRPr lang="en-US" altLang="zh-TW" sz="2800" b="1" smtClean="0"/>
          </a:p>
          <a:p>
            <a:pPr lvl="1"/>
            <a:r>
              <a:rPr lang="zh-TW" altLang="en-US" b="1" smtClean="0"/>
              <a:t>又當記念主耶穌的話、說、施比受更為有福 </a:t>
            </a:r>
            <a:endParaRPr lang="en-US" altLang="zh-TW" b="1" smtClean="0"/>
          </a:p>
          <a:p>
            <a:pPr lvl="1">
              <a:buFont typeface="Wingdings 2" pitchFamily="18" charset="2"/>
              <a:buNone/>
            </a:pPr>
            <a:r>
              <a:rPr lang="zh-TW" altLang="en-US" b="1" smtClean="0"/>
              <a:t>   </a:t>
            </a:r>
            <a:r>
              <a:rPr lang="en-US" altLang="zh-TW" b="1" smtClean="0"/>
              <a:t>﹝</a:t>
            </a:r>
            <a:r>
              <a:rPr lang="zh-TW" altLang="en-US" b="1" smtClean="0"/>
              <a:t>徒</a:t>
            </a:r>
            <a:r>
              <a:rPr lang="en-US" altLang="zh-TW" b="1" smtClean="0"/>
              <a:t>20:35﹞</a:t>
            </a:r>
          </a:p>
          <a:p>
            <a:r>
              <a:rPr lang="zh-TW" altLang="en-US" sz="2800" b="1" smtClean="0"/>
              <a:t>由“佔先”長進成為“退後”</a:t>
            </a:r>
            <a:endParaRPr lang="en-US" altLang="zh-TW" sz="2800" b="1" smtClean="0"/>
          </a:p>
          <a:p>
            <a:pPr lvl="1"/>
            <a:r>
              <a:rPr lang="zh-TW" altLang="en-US" b="1" smtClean="0"/>
              <a:t>為甚麼不情願受欺呢．為甚麼不情願吃虧呢</a:t>
            </a:r>
            <a:endParaRPr lang="en-US" altLang="zh-TW" b="1" smtClean="0"/>
          </a:p>
          <a:p>
            <a:pPr lvl="1">
              <a:buFont typeface="Wingdings 2" pitchFamily="18" charset="2"/>
              <a:buNone/>
            </a:pPr>
            <a:r>
              <a:rPr lang="zh-TW" altLang="en-US" b="1" smtClean="0"/>
              <a:t>  </a:t>
            </a:r>
            <a:r>
              <a:rPr lang="en-US" altLang="zh-TW" b="1" smtClean="0"/>
              <a:t>﹝</a:t>
            </a:r>
            <a:r>
              <a:rPr lang="zh-TW" altLang="en-US" b="1" smtClean="0"/>
              <a:t>林前</a:t>
            </a:r>
            <a:r>
              <a:rPr lang="en-US" altLang="zh-TW" b="1" smtClean="0"/>
              <a:t>6:7﹞</a:t>
            </a:r>
          </a:p>
          <a:p>
            <a:r>
              <a:rPr lang="zh-TW" altLang="en-US" sz="2800" b="1" smtClean="0"/>
              <a:t>由“成人”長進成為 “小孩”</a:t>
            </a:r>
            <a:endParaRPr lang="en-US" altLang="zh-TW" sz="2800" b="1" smtClean="0"/>
          </a:p>
          <a:p>
            <a:pPr lvl="1"/>
            <a:r>
              <a:rPr lang="zh-TW" altLang="en-US" b="1" smtClean="0"/>
              <a:t>我實在告訴你們、你們若不回轉、變成小孩子的樣式、斷不得進天國</a:t>
            </a:r>
            <a:r>
              <a:rPr lang="en-US" altLang="zh-TW" b="1" smtClean="0"/>
              <a:t>﹝</a:t>
            </a:r>
            <a:r>
              <a:rPr lang="zh-TW" altLang="en-US" b="1" smtClean="0"/>
              <a:t>太</a:t>
            </a:r>
            <a:r>
              <a:rPr lang="en-US" altLang="zh-TW" b="1" smtClean="0"/>
              <a:t>18:3﹞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229600" cy="1143000"/>
          </a:xfrm>
        </p:spPr>
        <p:txBody>
          <a:bodyPr/>
          <a:lstStyle/>
          <a:p>
            <a:r>
              <a:rPr lang="zh-TW" altLang="en-US" b="1" smtClean="0">
                <a:cs typeface="Microsoft JhengHei"/>
              </a:rPr>
              <a:t>從聰明長進到愚拙的動力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207874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953000"/>
          </a:xfrm>
        </p:spPr>
        <p:txBody>
          <a:bodyPr/>
          <a:lstStyle/>
          <a:p>
            <a:r>
              <a:rPr lang="zh-TW" altLang="en-US" sz="3000" b="1" smtClean="0"/>
              <a:t>常存降卑的心</a:t>
            </a:r>
            <a:endParaRPr lang="en-US" altLang="zh-TW" sz="3000" b="1" smtClean="0"/>
          </a:p>
          <a:p>
            <a:pPr lvl="1"/>
            <a:r>
              <a:rPr lang="zh-TW" altLang="en-US" b="1" smtClean="0"/>
              <a:t>但那在我以後來的、能力比我更大、我就是給他提鞋、也不配</a:t>
            </a:r>
            <a:r>
              <a:rPr lang="en-US" altLang="zh-TW" b="1" smtClean="0"/>
              <a:t>﹝</a:t>
            </a:r>
            <a:r>
              <a:rPr lang="zh-TW" altLang="en-US" b="1" smtClean="0"/>
              <a:t>太</a:t>
            </a:r>
            <a:r>
              <a:rPr lang="en-US" altLang="zh-TW" b="1" smtClean="0"/>
              <a:t>3:11</a:t>
            </a:r>
            <a:r>
              <a:rPr lang="zh-TW" altLang="en-US" b="1" smtClean="0"/>
              <a:t> </a:t>
            </a:r>
            <a:r>
              <a:rPr lang="en-US" altLang="zh-TW" b="1" smtClean="0"/>
              <a:t>﹞</a:t>
            </a:r>
            <a:r>
              <a:rPr lang="zh-TW" altLang="en-US" b="1" smtClean="0"/>
              <a:t>他必興旺、我必衰微</a:t>
            </a:r>
            <a:r>
              <a:rPr lang="en-US" altLang="zh-TW" b="1" smtClean="0"/>
              <a:t>﹝</a:t>
            </a:r>
            <a:r>
              <a:rPr lang="zh-TW" altLang="en-US" b="1" smtClean="0"/>
              <a:t>約</a:t>
            </a:r>
            <a:r>
              <a:rPr lang="en-US" altLang="zh-TW" b="1" smtClean="0"/>
              <a:t>3:30﹞</a:t>
            </a:r>
          </a:p>
          <a:p>
            <a:pPr lvl="1"/>
            <a:r>
              <a:rPr lang="zh-TW" altLang="en-US" b="1" smtClean="0"/>
              <a:t>人不可自欺．你們中間若有人、在這世界自以為有智慧、倒不如變作愚拙、好成為有智慧的</a:t>
            </a:r>
            <a:r>
              <a:rPr lang="en-US" altLang="zh-TW" b="1" smtClean="0"/>
              <a:t>﹝</a:t>
            </a:r>
            <a:r>
              <a:rPr lang="zh-TW" altLang="en-US" b="1" smtClean="0"/>
              <a:t>林前</a:t>
            </a:r>
            <a:r>
              <a:rPr lang="en-US" altLang="zh-TW" b="1" smtClean="0"/>
              <a:t>3:18﹞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zh-TW" altLang="en-US" b="1" smtClean="0">
                <a:cs typeface="Microsoft JhengHei"/>
              </a:rPr>
              <a:t>從聰明長進到愚拙的動力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TW" altLang="en-US" sz="3000" b="1" smtClean="0"/>
              <a:t>常存降卑的心</a:t>
            </a:r>
            <a:endParaRPr lang="en-US" altLang="zh-TW" sz="3000" b="1" smtClean="0"/>
          </a:p>
          <a:p>
            <a:pPr lvl="1">
              <a:lnSpc>
                <a:spcPct val="90000"/>
              </a:lnSpc>
            </a:pPr>
            <a:r>
              <a:rPr lang="zh-TW" altLang="en-US" b="1" smtClean="0"/>
              <a:t>但那在我以後來的、能力比我更大、我就是給他提鞋、也不配</a:t>
            </a:r>
            <a:r>
              <a:rPr lang="en-US" altLang="zh-TW" b="1" smtClean="0"/>
              <a:t>﹝</a:t>
            </a:r>
            <a:r>
              <a:rPr lang="zh-TW" altLang="en-US" b="1" smtClean="0"/>
              <a:t>太</a:t>
            </a:r>
            <a:r>
              <a:rPr lang="en-US" altLang="zh-TW" b="1" smtClean="0"/>
              <a:t>3:11</a:t>
            </a:r>
            <a:r>
              <a:rPr lang="zh-TW" altLang="en-US" b="1" smtClean="0"/>
              <a:t> </a:t>
            </a:r>
            <a:r>
              <a:rPr lang="en-US" altLang="zh-TW" b="1" smtClean="0"/>
              <a:t>﹞</a:t>
            </a:r>
            <a:r>
              <a:rPr lang="zh-TW" altLang="en-US" b="1" smtClean="0"/>
              <a:t>他必興旺、我必衰微</a:t>
            </a:r>
            <a:r>
              <a:rPr lang="en-US" altLang="zh-TW" b="1" smtClean="0"/>
              <a:t>﹝</a:t>
            </a:r>
            <a:r>
              <a:rPr lang="zh-TW" altLang="en-US" b="1" smtClean="0"/>
              <a:t>約</a:t>
            </a:r>
            <a:r>
              <a:rPr lang="en-US" altLang="zh-TW" b="1" smtClean="0"/>
              <a:t>3:30﹞</a:t>
            </a:r>
          </a:p>
          <a:p>
            <a:pPr lvl="1">
              <a:lnSpc>
                <a:spcPct val="90000"/>
              </a:lnSpc>
            </a:pPr>
            <a:r>
              <a:rPr lang="zh-TW" altLang="en-US" b="1" smtClean="0"/>
              <a:t>人不可自欺．你們中間若有人、在這世界自以為有智慧、倒不如變作愚拙、好成為有智慧的</a:t>
            </a:r>
            <a:r>
              <a:rPr lang="en-US" altLang="zh-TW" b="1" smtClean="0"/>
              <a:t>﹝</a:t>
            </a:r>
            <a:r>
              <a:rPr lang="zh-TW" altLang="en-US" b="1" smtClean="0"/>
              <a:t>林前</a:t>
            </a:r>
            <a:r>
              <a:rPr lang="en-US" altLang="zh-TW" b="1" smtClean="0"/>
              <a:t>3:18﹞</a:t>
            </a:r>
          </a:p>
          <a:p>
            <a:pPr>
              <a:lnSpc>
                <a:spcPct val="90000"/>
              </a:lnSpc>
            </a:pPr>
            <a:r>
              <a:rPr lang="zh-TW" altLang="en-US" sz="3000" b="1" smtClean="0"/>
              <a:t>進深對神的信心</a:t>
            </a:r>
            <a:endParaRPr lang="en-US" altLang="zh-TW" sz="3000" b="1" smtClean="0"/>
          </a:p>
          <a:p>
            <a:pPr lvl="1">
              <a:lnSpc>
                <a:spcPct val="90000"/>
              </a:lnSpc>
            </a:pPr>
            <a:r>
              <a:rPr lang="zh-TW" altLang="en-US" b="1" smtClean="0"/>
              <a:t>挪亞因著信、既蒙　神指示他未見的事、動了敬畏的心、預備了一隻方舟、使他全家得救 </a:t>
            </a:r>
            <a:r>
              <a:rPr lang="en-US" altLang="zh-TW" b="1" smtClean="0"/>
              <a:t>﹝</a:t>
            </a:r>
            <a:r>
              <a:rPr lang="zh-TW" altLang="en-US" b="1" smtClean="0"/>
              <a:t>來</a:t>
            </a:r>
            <a:r>
              <a:rPr lang="en-US" altLang="zh-TW" b="1" smtClean="0"/>
              <a:t>11:7﹞</a:t>
            </a:r>
          </a:p>
          <a:p>
            <a:pPr lvl="1">
              <a:lnSpc>
                <a:spcPct val="90000"/>
              </a:lnSpc>
            </a:pPr>
            <a:r>
              <a:rPr lang="zh-TW" altLang="en-US" b="1" smtClean="0"/>
              <a:t>因著信、連撒拉自己、雖然過了生育的歲數、還能懷孕．因他以為那應許他的是可信的</a:t>
            </a:r>
            <a:r>
              <a:rPr lang="en-US" altLang="zh-TW" b="1" smtClean="0"/>
              <a:t>﹝</a:t>
            </a:r>
            <a:r>
              <a:rPr lang="zh-TW" altLang="en-US" b="1" smtClean="0"/>
              <a:t>來</a:t>
            </a:r>
            <a:r>
              <a:rPr lang="en-US" altLang="zh-TW" b="1" smtClean="0"/>
              <a:t>11:11﹞</a:t>
            </a:r>
          </a:p>
          <a:p>
            <a:pPr lvl="1">
              <a:lnSpc>
                <a:spcPct val="90000"/>
              </a:lnSpc>
            </a:pPr>
            <a:r>
              <a:rPr lang="zh-TW" altLang="en-US" b="1" smtClean="0"/>
              <a:t>以色列人因著信、圍繞耶利哥城七日、城牆就倒塌了</a:t>
            </a:r>
            <a:r>
              <a:rPr lang="en-US" altLang="zh-TW" b="1" smtClean="0"/>
              <a:t>﹝</a:t>
            </a:r>
            <a:r>
              <a:rPr lang="zh-TW" altLang="en-US" b="1" smtClean="0"/>
              <a:t>來</a:t>
            </a:r>
            <a:r>
              <a:rPr lang="en-US" altLang="zh-TW" b="1" smtClean="0"/>
              <a:t>11:30﹞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229600" cy="1143000"/>
          </a:xfrm>
        </p:spPr>
        <p:txBody>
          <a:bodyPr/>
          <a:lstStyle/>
          <a:p>
            <a:r>
              <a:rPr lang="zh-TW" altLang="en-US" b="1" smtClean="0">
                <a:cs typeface="Microsoft JhengHei"/>
              </a:rPr>
              <a:t>從聰明長進到愚拙的動力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zh-TW" altLang="en-US" sz="2800" b="1" smtClean="0"/>
              <a:t>常存降卑的心</a:t>
            </a:r>
            <a:endParaRPr lang="en-US" altLang="zh-TW" sz="2800" b="1" smtClean="0"/>
          </a:p>
          <a:p>
            <a:pPr lvl="1">
              <a:lnSpc>
                <a:spcPct val="80000"/>
              </a:lnSpc>
            </a:pPr>
            <a:r>
              <a:rPr lang="zh-TW" altLang="en-US" sz="2200" b="1" smtClean="0"/>
              <a:t>但那在我以後來的、能力比我更大、我就是給他提鞋、也不配</a:t>
            </a:r>
            <a:r>
              <a:rPr lang="en-US" altLang="zh-TW" sz="2200" b="1" smtClean="0"/>
              <a:t>﹝</a:t>
            </a:r>
            <a:r>
              <a:rPr lang="zh-TW" altLang="en-US" sz="2200" b="1" smtClean="0"/>
              <a:t>太</a:t>
            </a:r>
            <a:r>
              <a:rPr lang="en-US" altLang="zh-TW" sz="2200" b="1" smtClean="0"/>
              <a:t>3:11</a:t>
            </a:r>
            <a:r>
              <a:rPr lang="zh-TW" altLang="en-US" sz="2200" b="1" smtClean="0"/>
              <a:t> </a:t>
            </a:r>
            <a:r>
              <a:rPr lang="en-US" altLang="zh-TW" sz="2200" b="1" smtClean="0"/>
              <a:t>﹞</a:t>
            </a:r>
            <a:r>
              <a:rPr lang="zh-TW" altLang="en-US" sz="2200" b="1" smtClean="0"/>
              <a:t>他必興旺、我必衰微</a:t>
            </a:r>
            <a:r>
              <a:rPr lang="en-US" altLang="zh-TW" sz="2200" b="1" smtClean="0"/>
              <a:t>﹝</a:t>
            </a:r>
            <a:r>
              <a:rPr lang="zh-TW" altLang="en-US" sz="2200" b="1" smtClean="0"/>
              <a:t>約</a:t>
            </a:r>
            <a:r>
              <a:rPr lang="en-US" altLang="zh-TW" sz="2200" b="1" smtClean="0"/>
              <a:t>3:30﹞</a:t>
            </a:r>
          </a:p>
          <a:p>
            <a:pPr lvl="1">
              <a:lnSpc>
                <a:spcPct val="80000"/>
              </a:lnSpc>
            </a:pPr>
            <a:r>
              <a:rPr lang="zh-TW" altLang="en-US" sz="2200" b="1" smtClean="0"/>
              <a:t>人不可自欺．你們中間若有人、在這世界自以為有智慧、倒不如變作愚拙、好成為有智慧的</a:t>
            </a:r>
            <a:r>
              <a:rPr lang="en-US" altLang="zh-TW" sz="2200" b="1" smtClean="0"/>
              <a:t>﹝</a:t>
            </a:r>
            <a:r>
              <a:rPr lang="zh-TW" altLang="en-US" sz="2200" b="1" smtClean="0"/>
              <a:t>林前</a:t>
            </a:r>
            <a:r>
              <a:rPr lang="en-US" altLang="zh-TW" sz="2200" b="1" smtClean="0"/>
              <a:t>3:18﹞</a:t>
            </a:r>
          </a:p>
          <a:p>
            <a:pPr>
              <a:lnSpc>
                <a:spcPct val="80000"/>
              </a:lnSpc>
            </a:pPr>
            <a:r>
              <a:rPr lang="zh-TW" altLang="en-US" sz="2800" b="1" smtClean="0"/>
              <a:t>進深對神的信心</a:t>
            </a:r>
            <a:endParaRPr lang="en-US" altLang="zh-TW" sz="2800" b="1" smtClean="0"/>
          </a:p>
          <a:p>
            <a:pPr lvl="1">
              <a:lnSpc>
                <a:spcPct val="80000"/>
              </a:lnSpc>
            </a:pPr>
            <a:r>
              <a:rPr lang="zh-TW" altLang="en-US" sz="2200" b="1" smtClean="0"/>
              <a:t>挪亞因著信、既蒙　神指示他未見的事、動了敬畏的心、預備了一隻方舟、使他全家得救 </a:t>
            </a:r>
            <a:r>
              <a:rPr lang="en-US" altLang="zh-TW" sz="2200" b="1" smtClean="0"/>
              <a:t>﹝</a:t>
            </a:r>
            <a:r>
              <a:rPr lang="zh-TW" altLang="en-US" sz="2200" b="1" smtClean="0"/>
              <a:t>來</a:t>
            </a:r>
            <a:r>
              <a:rPr lang="en-US" altLang="zh-TW" sz="2200" b="1" smtClean="0"/>
              <a:t>11:7﹞</a:t>
            </a:r>
          </a:p>
          <a:p>
            <a:pPr lvl="1">
              <a:lnSpc>
                <a:spcPct val="80000"/>
              </a:lnSpc>
            </a:pPr>
            <a:r>
              <a:rPr lang="zh-TW" altLang="en-US" sz="2200" b="1" smtClean="0"/>
              <a:t>因著信、連撒拉自己、雖然過了生育的歲數、還能懷孕．因他以為那應許他的是可信的</a:t>
            </a:r>
            <a:r>
              <a:rPr lang="en-US" altLang="zh-TW" sz="2200" b="1" smtClean="0"/>
              <a:t>﹝</a:t>
            </a:r>
            <a:r>
              <a:rPr lang="zh-TW" altLang="en-US" sz="2200" b="1" smtClean="0"/>
              <a:t>來</a:t>
            </a:r>
            <a:r>
              <a:rPr lang="en-US" altLang="zh-TW" sz="2200" b="1" smtClean="0"/>
              <a:t>11:11﹞</a:t>
            </a:r>
          </a:p>
          <a:p>
            <a:pPr lvl="1">
              <a:lnSpc>
                <a:spcPct val="80000"/>
              </a:lnSpc>
            </a:pPr>
            <a:r>
              <a:rPr lang="zh-TW" altLang="en-US" sz="2200" b="1" smtClean="0"/>
              <a:t>以色列人因著信、圍繞耶利哥城七日、城牆就倒塌了</a:t>
            </a:r>
            <a:r>
              <a:rPr lang="en-US" altLang="zh-TW" sz="2200" b="1" smtClean="0"/>
              <a:t>﹝</a:t>
            </a:r>
            <a:r>
              <a:rPr lang="zh-TW" altLang="en-US" sz="2200" b="1" smtClean="0"/>
              <a:t>來</a:t>
            </a:r>
            <a:r>
              <a:rPr lang="en-US" altLang="zh-TW" sz="2200" b="1" smtClean="0"/>
              <a:t>11:30﹞</a:t>
            </a:r>
          </a:p>
          <a:p>
            <a:pPr>
              <a:lnSpc>
                <a:spcPct val="80000"/>
              </a:lnSpc>
            </a:pPr>
            <a:r>
              <a:rPr lang="zh-TW" altLang="en-US" sz="2800" b="1" smtClean="0"/>
              <a:t>立志作屬靈的人</a:t>
            </a:r>
            <a:endParaRPr lang="en-US" altLang="zh-TW" sz="2800" b="1" smtClean="0"/>
          </a:p>
          <a:p>
            <a:pPr lvl="1">
              <a:lnSpc>
                <a:spcPct val="80000"/>
              </a:lnSpc>
            </a:pPr>
            <a:r>
              <a:rPr lang="zh-TW" altLang="en-US" sz="2200" b="1" smtClean="0"/>
              <a:t>然而屬血氣的人不領會　神聖靈的事、反倒以為愚拙．並且不能知道、因為這些事惟有屬靈的人才能看透</a:t>
            </a:r>
            <a:r>
              <a:rPr lang="en-US" altLang="zh-TW" sz="2200" b="1" smtClean="0"/>
              <a:t>﹝</a:t>
            </a:r>
            <a:r>
              <a:rPr lang="zh-TW" altLang="en-US" sz="2200" b="1" smtClean="0"/>
              <a:t>林前</a:t>
            </a:r>
            <a:r>
              <a:rPr lang="en-US" altLang="zh-TW" sz="2200" b="1" smtClean="0"/>
              <a:t>2:14﹞</a:t>
            </a:r>
            <a:endParaRPr lang="en-US" altLang="zh-CN" sz="2200" b="1" smtClean="0"/>
          </a:p>
          <a:p>
            <a:pPr>
              <a:lnSpc>
                <a:spcPct val="80000"/>
              </a:lnSpc>
            </a:pPr>
            <a:endParaRPr lang="zh-CN" altLang="en-US" sz="240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zh-TW" altLang="en-US" b="1" smtClean="0">
                <a:cs typeface="Microsoft JhengHei"/>
              </a:rPr>
              <a:t>從聰明長進到愚拙的結果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2109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smtClean="0"/>
              <a:t>耶穌基督成為我們的智慧</a:t>
            </a:r>
            <a:endParaRPr lang="en-US" altLang="zh-TW" b="1" smtClean="0"/>
          </a:p>
          <a:p>
            <a:pPr lvl="1"/>
            <a:r>
              <a:rPr lang="zh-TW" altLang="en-US" b="1" smtClean="0"/>
              <a:t>但你們得在基督耶穌裏、是本乎　神、　神又使他成為我們的智慧：公義、聖潔、救贖</a:t>
            </a:r>
            <a:r>
              <a:rPr lang="en-US" altLang="zh-TW" b="1" smtClean="0"/>
              <a:t>﹝</a:t>
            </a:r>
            <a:r>
              <a:rPr lang="zh-TW" altLang="en-US" b="1" smtClean="0"/>
              <a:t>林前</a:t>
            </a:r>
            <a:r>
              <a:rPr lang="en-US" altLang="zh-TW" b="1" smtClean="0"/>
              <a:t>1:30﹞</a:t>
            </a:r>
            <a:endParaRPr lang="en-US" altLang="zh-CN" b="1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zh-TW" altLang="en-US" b="1" smtClean="0">
                <a:cs typeface="Microsoft JhengHei"/>
              </a:rPr>
              <a:t>結語</a:t>
            </a:r>
            <a:endParaRPr lang="zh-CN" altLang="en-US" b="1" smtClean="0">
              <a:ea typeface="宋体" pitchFamily="2" charset="-122"/>
            </a:endParaRPr>
          </a:p>
        </p:txBody>
      </p:sp>
      <p:sp>
        <p:nvSpPr>
          <p:cNvPr id="2119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smtClean="0"/>
              <a:t>弟兄姐妹與追求真理的朋友們：你是否寧可讓世人看你為愚拙，為要得著耶穌基督的智慧？</a:t>
            </a:r>
            <a:endParaRPr lang="en-US" altLang="zh-TW" b="1" smtClean="0"/>
          </a:p>
          <a:p>
            <a:endParaRPr lang="zh-CN" altLang="en-US" sz="2800" b="1" smtClean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chri_0288_slide">
  <a:themeElements>
    <a:clrScheme name="chri_0288_slide 2">
      <a:dk1>
        <a:srgbClr val="000000"/>
      </a:dk1>
      <a:lt1>
        <a:srgbClr val="B2DFEE"/>
      </a:lt1>
      <a:dk2>
        <a:srgbClr val="000000"/>
      </a:dk2>
      <a:lt2>
        <a:srgbClr val="B2B2B2"/>
      </a:lt2>
      <a:accent1>
        <a:srgbClr val="0E5CBD"/>
      </a:accent1>
      <a:accent2>
        <a:srgbClr val="3AB912"/>
      </a:accent2>
      <a:accent3>
        <a:srgbClr val="D5ECF5"/>
      </a:accent3>
      <a:accent4>
        <a:srgbClr val="000000"/>
      </a:accent4>
      <a:accent5>
        <a:srgbClr val="AAB5DB"/>
      </a:accent5>
      <a:accent6>
        <a:srgbClr val="34A70F"/>
      </a:accent6>
      <a:hlink>
        <a:srgbClr val="003242"/>
      </a:hlink>
      <a:folHlink>
        <a:srgbClr val="155700"/>
      </a:folHlink>
    </a:clrScheme>
    <a:fontScheme name="chri_0288_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hri_0288_slide 1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B3EDFF"/>
        </a:accent1>
        <a:accent2>
          <a:srgbClr val="66B3CC"/>
        </a:accent2>
        <a:accent3>
          <a:srgbClr val="D5ECF5"/>
        </a:accent3>
        <a:accent4>
          <a:srgbClr val="000000"/>
        </a:accent4>
        <a:accent5>
          <a:srgbClr val="D6F4FF"/>
        </a:accent5>
        <a:accent6>
          <a:srgbClr val="5CA2B9"/>
        </a:accent6>
        <a:hlink>
          <a:srgbClr val="0C5569"/>
        </a:hlink>
        <a:folHlink>
          <a:srgbClr val="006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2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0E5CBD"/>
        </a:accent1>
        <a:accent2>
          <a:srgbClr val="3AB912"/>
        </a:accent2>
        <a:accent3>
          <a:srgbClr val="D5ECF5"/>
        </a:accent3>
        <a:accent4>
          <a:srgbClr val="000000"/>
        </a:accent4>
        <a:accent5>
          <a:srgbClr val="AAB5DB"/>
        </a:accent5>
        <a:accent6>
          <a:srgbClr val="34A70F"/>
        </a:accent6>
        <a:hlink>
          <a:srgbClr val="003242"/>
        </a:hlink>
        <a:folHlink>
          <a:srgbClr val="155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3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B75314"/>
        </a:accent1>
        <a:accent2>
          <a:srgbClr val="C1760B"/>
        </a:accent2>
        <a:accent3>
          <a:srgbClr val="D5ECF5"/>
        </a:accent3>
        <a:accent4>
          <a:srgbClr val="000000"/>
        </a:accent4>
        <a:accent5>
          <a:srgbClr val="D8B3AA"/>
        </a:accent5>
        <a:accent6>
          <a:srgbClr val="AF6A09"/>
        </a:accent6>
        <a:hlink>
          <a:srgbClr val="004961"/>
        </a:hlink>
        <a:folHlink>
          <a:srgbClr val="650C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4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1390B8"/>
        </a:accent1>
        <a:accent2>
          <a:srgbClr val="C6C606"/>
        </a:accent2>
        <a:accent3>
          <a:srgbClr val="D5ECF5"/>
        </a:accent3>
        <a:accent4>
          <a:srgbClr val="000000"/>
        </a:accent4>
        <a:accent5>
          <a:srgbClr val="AAC6D8"/>
        </a:accent5>
        <a:accent6>
          <a:srgbClr val="B3B305"/>
        </a:accent6>
        <a:hlink>
          <a:srgbClr val="8F390A"/>
        </a:hlink>
        <a:folHlink>
          <a:srgbClr val="51178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3EDFF"/>
        </a:accent1>
        <a:accent2>
          <a:srgbClr val="66B3CC"/>
        </a:accent2>
        <a:accent3>
          <a:srgbClr val="FFFFFF"/>
        </a:accent3>
        <a:accent4>
          <a:srgbClr val="000000"/>
        </a:accent4>
        <a:accent5>
          <a:srgbClr val="D6F4FF"/>
        </a:accent5>
        <a:accent6>
          <a:srgbClr val="5CA2B9"/>
        </a:accent6>
        <a:hlink>
          <a:srgbClr val="0C5569"/>
        </a:hlink>
        <a:folHlink>
          <a:srgbClr val="006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E5CBD"/>
        </a:accent1>
        <a:accent2>
          <a:srgbClr val="3AB912"/>
        </a:accent2>
        <a:accent3>
          <a:srgbClr val="FFFFFF"/>
        </a:accent3>
        <a:accent4>
          <a:srgbClr val="000000"/>
        </a:accent4>
        <a:accent5>
          <a:srgbClr val="AAB5DB"/>
        </a:accent5>
        <a:accent6>
          <a:srgbClr val="34A70F"/>
        </a:accent6>
        <a:hlink>
          <a:srgbClr val="003242"/>
        </a:hlink>
        <a:folHlink>
          <a:srgbClr val="155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75314"/>
        </a:accent1>
        <a:accent2>
          <a:srgbClr val="C1760B"/>
        </a:accent2>
        <a:accent3>
          <a:srgbClr val="FFFFFF"/>
        </a:accent3>
        <a:accent4>
          <a:srgbClr val="000000"/>
        </a:accent4>
        <a:accent5>
          <a:srgbClr val="D8B3AA"/>
        </a:accent5>
        <a:accent6>
          <a:srgbClr val="AF6A09"/>
        </a:accent6>
        <a:hlink>
          <a:srgbClr val="004961"/>
        </a:hlink>
        <a:folHlink>
          <a:srgbClr val="650C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1390B8"/>
        </a:accent1>
        <a:accent2>
          <a:srgbClr val="C6C606"/>
        </a:accent2>
        <a:accent3>
          <a:srgbClr val="FFFFFF"/>
        </a:accent3>
        <a:accent4>
          <a:srgbClr val="000000"/>
        </a:accent4>
        <a:accent5>
          <a:srgbClr val="AAC6D8"/>
        </a:accent5>
        <a:accent6>
          <a:srgbClr val="B3B305"/>
        </a:accent6>
        <a:hlink>
          <a:srgbClr val="8F390A"/>
        </a:hlink>
        <a:folHlink>
          <a:srgbClr val="51178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hri_0088_slide">
  <a:themeElements>
    <a:clrScheme name="Office Theme 2">
      <a:dk1>
        <a:srgbClr val="000000"/>
      </a:dk1>
      <a:lt1>
        <a:srgbClr val="99CCFF"/>
      </a:lt1>
      <a:dk2>
        <a:srgbClr val="000000"/>
      </a:dk2>
      <a:lt2>
        <a:srgbClr val="CCCCCC"/>
      </a:lt2>
      <a:accent1>
        <a:srgbClr val="48468C"/>
      </a:accent1>
      <a:accent2>
        <a:srgbClr val="1F6660"/>
      </a:accent2>
      <a:accent3>
        <a:srgbClr val="CAE2FF"/>
      </a:accent3>
      <a:accent4>
        <a:srgbClr val="000000"/>
      </a:accent4>
      <a:accent5>
        <a:srgbClr val="B1B0C5"/>
      </a:accent5>
      <a:accent6>
        <a:srgbClr val="1B5C56"/>
      </a:accent6>
      <a:hlink>
        <a:srgbClr val="224B73"/>
      </a:hlink>
      <a:folHlink>
        <a:srgbClr val="583973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315F8C"/>
        </a:accent1>
        <a:accent2>
          <a:srgbClr val="1C548C"/>
        </a:accent2>
        <a:accent3>
          <a:srgbClr val="CAE2FF"/>
        </a:accent3>
        <a:accent4>
          <a:srgbClr val="000000"/>
        </a:accent4>
        <a:accent5>
          <a:srgbClr val="ADB6C5"/>
        </a:accent5>
        <a:accent6>
          <a:srgbClr val="184B7E"/>
        </a:accent6>
        <a:hlink>
          <a:srgbClr val="224B73"/>
        </a:hlink>
        <a:folHlink>
          <a:srgbClr val="00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48468C"/>
        </a:accent1>
        <a:accent2>
          <a:srgbClr val="1F6660"/>
        </a:accent2>
        <a:accent3>
          <a:srgbClr val="CAE2FF"/>
        </a:accent3>
        <a:accent4>
          <a:srgbClr val="000000"/>
        </a:accent4>
        <a:accent5>
          <a:srgbClr val="B1B0C5"/>
        </a:accent5>
        <a:accent6>
          <a:srgbClr val="1B5C56"/>
        </a:accent6>
        <a:hlink>
          <a:srgbClr val="224B73"/>
        </a:hlink>
        <a:folHlink>
          <a:srgbClr val="58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73622E"/>
        </a:accent1>
        <a:accent2>
          <a:srgbClr val="265380"/>
        </a:accent2>
        <a:accent3>
          <a:srgbClr val="CAE2FF"/>
        </a:accent3>
        <a:accent4>
          <a:srgbClr val="000000"/>
        </a:accent4>
        <a:accent5>
          <a:srgbClr val="BCB7AD"/>
        </a:accent5>
        <a:accent6>
          <a:srgbClr val="214A73"/>
        </a:accent6>
        <a:hlink>
          <a:srgbClr val="6E3921"/>
        </a:hlink>
        <a:folHlink>
          <a:srgbClr val="661F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525E1C"/>
        </a:accent1>
        <a:accent2>
          <a:srgbClr val="734F22"/>
        </a:accent2>
        <a:accent3>
          <a:srgbClr val="CAE2FF"/>
        </a:accent3>
        <a:accent4>
          <a:srgbClr val="000000"/>
        </a:accent4>
        <a:accent5>
          <a:srgbClr val="B3B6AB"/>
        </a:accent5>
        <a:accent6>
          <a:srgbClr val="68471E"/>
        </a:accent6>
        <a:hlink>
          <a:srgbClr val="661F54"/>
        </a:hlink>
        <a:folHlink>
          <a:srgbClr val="224B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15F8C"/>
        </a:accent1>
        <a:accent2>
          <a:srgbClr val="1C548C"/>
        </a:accent2>
        <a:accent3>
          <a:srgbClr val="FFFFFF"/>
        </a:accent3>
        <a:accent4>
          <a:srgbClr val="000000"/>
        </a:accent4>
        <a:accent5>
          <a:srgbClr val="ADB6C5"/>
        </a:accent5>
        <a:accent6>
          <a:srgbClr val="184B7E"/>
        </a:accent6>
        <a:hlink>
          <a:srgbClr val="224B73"/>
        </a:hlink>
        <a:folHlink>
          <a:srgbClr val="00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8468C"/>
        </a:accent1>
        <a:accent2>
          <a:srgbClr val="1F6660"/>
        </a:accent2>
        <a:accent3>
          <a:srgbClr val="FFFFFF"/>
        </a:accent3>
        <a:accent4>
          <a:srgbClr val="000000"/>
        </a:accent4>
        <a:accent5>
          <a:srgbClr val="B1B0C5"/>
        </a:accent5>
        <a:accent6>
          <a:srgbClr val="1B5C56"/>
        </a:accent6>
        <a:hlink>
          <a:srgbClr val="224B73"/>
        </a:hlink>
        <a:folHlink>
          <a:srgbClr val="58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622E"/>
        </a:accent1>
        <a:accent2>
          <a:srgbClr val="265380"/>
        </a:accent2>
        <a:accent3>
          <a:srgbClr val="FFFFFF"/>
        </a:accent3>
        <a:accent4>
          <a:srgbClr val="000000"/>
        </a:accent4>
        <a:accent5>
          <a:srgbClr val="BCB7AD"/>
        </a:accent5>
        <a:accent6>
          <a:srgbClr val="214A73"/>
        </a:accent6>
        <a:hlink>
          <a:srgbClr val="6E3921"/>
        </a:hlink>
        <a:folHlink>
          <a:srgbClr val="661F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25E1C"/>
        </a:accent1>
        <a:accent2>
          <a:srgbClr val="734F22"/>
        </a:accent2>
        <a:accent3>
          <a:srgbClr val="FFFFFF"/>
        </a:accent3>
        <a:accent4>
          <a:srgbClr val="000000"/>
        </a:accent4>
        <a:accent5>
          <a:srgbClr val="B3B6AB"/>
        </a:accent5>
        <a:accent6>
          <a:srgbClr val="68471E"/>
        </a:accent6>
        <a:hlink>
          <a:srgbClr val="661F54"/>
        </a:hlink>
        <a:folHlink>
          <a:srgbClr val="224B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99CCFF"/>
      </a:lt1>
      <a:dk2>
        <a:srgbClr val="000000"/>
      </a:dk2>
      <a:lt2>
        <a:srgbClr val="CCCCCC"/>
      </a:lt2>
      <a:accent1>
        <a:srgbClr val="48468C"/>
      </a:accent1>
      <a:accent2>
        <a:srgbClr val="1F6660"/>
      </a:accent2>
      <a:accent3>
        <a:srgbClr val="CAE2FF"/>
      </a:accent3>
      <a:accent4>
        <a:srgbClr val="000000"/>
      </a:accent4>
      <a:accent5>
        <a:srgbClr val="B1B0C5"/>
      </a:accent5>
      <a:accent6>
        <a:srgbClr val="1B5C56"/>
      </a:accent6>
      <a:hlink>
        <a:srgbClr val="224B73"/>
      </a:hlink>
      <a:folHlink>
        <a:srgbClr val="583973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315F8C"/>
        </a:accent1>
        <a:accent2>
          <a:srgbClr val="1C548C"/>
        </a:accent2>
        <a:accent3>
          <a:srgbClr val="CAE2FF"/>
        </a:accent3>
        <a:accent4>
          <a:srgbClr val="000000"/>
        </a:accent4>
        <a:accent5>
          <a:srgbClr val="ADB6C5"/>
        </a:accent5>
        <a:accent6>
          <a:srgbClr val="184B7E"/>
        </a:accent6>
        <a:hlink>
          <a:srgbClr val="224B73"/>
        </a:hlink>
        <a:folHlink>
          <a:srgbClr val="00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48468C"/>
        </a:accent1>
        <a:accent2>
          <a:srgbClr val="1F6660"/>
        </a:accent2>
        <a:accent3>
          <a:srgbClr val="CAE2FF"/>
        </a:accent3>
        <a:accent4>
          <a:srgbClr val="000000"/>
        </a:accent4>
        <a:accent5>
          <a:srgbClr val="B1B0C5"/>
        </a:accent5>
        <a:accent6>
          <a:srgbClr val="1B5C56"/>
        </a:accent6>
        <a:hlink>
          <a:srgbClr val="224B73"/>
        </a:hlink>
        <a:folHlink>
          <a:srgbClr val="58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73622E"/>
        </a:accent1>
        <a:accent2>
          <a:srgbClr val="265380"/>
        </a:accent2>
        <a:accent3>
          <a:srgbClr val="CAE2FF"/>
        </a:accent3>
        <a:accent4>
          <a:srgbClr val="000000"/>
        </a:accent4>
        <a:accent5>
          <a:srgbClr val="BCB7AD"/>
        </a:accent5>
        <a:accent6>
          <a:srgbClr val="214A73"/>
        </a:accent6>
        <a:hlink>
          <a:srgbClr val="6E3921"/>
        </a:hlink>
        <a:folHlink>
          <a:srgbClr val="661F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525E1C"/>
        </a:accent1>
        <a:accent2>
          <a:srgbClr val="734F22"/>
        </a:accent2>
        <a:accent3>
          <a:srgbClr val="CAE2FF"/>
        </a:accent3>
        <a:accent4>
          <a:srgbClr val="000000"/>
        </a:accent4>
        <a:accent5>
          <a:srgbClr val="B3B6AB"/>
        </a:accent5>
        <a:accent6>
          <a:srgbClr val="68471E"/>
        </a:accent6>
        <a:hlink>
          <a:srgbClr val="661F54"/>
        </a:hlink>
        <a:folHlink>
          <a:srgbClr val="224B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15F8C"/>
        </a:accent1>
        <a:accent2>
          <a:srgbClr val="1C548C"/>
        </a:accent2>
        <a:accent3>
          <a:srgbClr val="FFFFFF"/>
        </a:accent3>
        <a:accent4>
          <a:srgbClr val="000000"/>
        </a:accent4>
        <a:accent5>
          <a:srgbClr val="ADB6C5"/>
        </a:accent5>
        <a:accent6>
          <a:srgbClr val="184B7E"/>
        </a:accent6>
        <a:hlink>
          <a:srgbClr val="224B73"/>
        </a:hlink>
        <a:folHlink>
          <a:srgbClr val="00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8468C"/>
        </a:accent1>
        <a:accent2>
          <a:srgbClr val="1F6660"/>
        </a:accent2>
        <a:accent3>
          <a:srgbClr val="FFFFFF"/>
        </a:accent3>
        <a:accent4>
          <a:srgbClr val="000000"/>
        </a:accent4>
        <a:accent5>
          <a:srgbClr val="B1B0C5"/>
        </a:accent5>
        <a:accent6>
          <a:srgbClr val="1B5C56"/>
        </a:accent6>
        <a:hlink>
          <a:srgbClr val="224B73"/>
        </a:hlink>
        <a:folHlink>
          <a:srgbClr val="58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622E"/>
        </a:accent1>
        <a:accent2>
          <a:srgbClr val="265380"/>
        </a:accent2>
        <a:accent3>
          <a:srgbClr val="FFFFFF"/>
        </a:accent3>
        <a:accent4>
          <a:srgbClr val="000000"/>
        </a:accent4>
        <a:accent5>
          <a:srgbClr val="BCB7AD"/>
        </a:accent5>
        <a:accent6>
          <a:srgbClr val="214A73"/>
        </a:accent6>
        <a:hlink>
          <a:srgbClr val="6E3921"/>
        </a:hlink>
        <a:folHlink>
          <a:srgbClr val="661F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25E1C"/>
        </a:accent1>
        <a:accent2>
          <a:srgbClr val="734F22"/>
        </a:accent2>
        <a:accent3>
          <a:srgbClr val="FFFFFF"/>
        </a:accent3>
        <a:accent4>
          <a:srgbClr val="000000"/>
        </a:accent4>
        <a:accent5>
          <a:srgbClr val="B3B6AB"/>
        </a:accent5>
        <a:accent6>
          <a:srgbClr val="68471E"/>
        </a:accent6>
        <a:hlink>
          <a:srgbClr val="661F54"/>
        </a:hlink>
        <a:folHlink>
          <a:srgbClr val="224B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chri_0088_slide">
  <a:themeElements>
    <a:clrScheme name="Office Theme 2">
      <a:dk1>
        <a:srgbClr val="000000"/>
      </a:dk1>
      <a:lt1>
        <a:srgbClr val="99CCFF"/>
      </a:lt1>
      <a:dk2>
        <a:srgbClr val="000000"/>
      </a:dk2>
      <a:lt2>
        <a:srgbClr val="CCCCCC"/>
      </a:lt2>
      <a:accent1>
        <a:srgbClr val="48468C"/>
      </a:accent1>
      <a:accent2>
        <a:srgbClr val="1F6660"/>
      </a:accent2>
      <a:accent3>
        <a:srgbClr val="CAE2FF"/>
      </a:accent3>
      <a:accent4>
        <a:srgbClr val="000000"/>
      </a:accent4>
      <a:accent5>
        <a:srgbClr val="B1B0C5"/>
      </a:accent5>
      <a:accent6>
        <a:srgbClr val="1B5C56"/>
      </a:accent6>
      <a:hlink>
        <a:srgbClr val="224B73"/>
      </a:hlink>
      <a:folHlink>
        <a:srgbClr val="583973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315F8C"/>
        </a:accent1>
        <a:accent2>
          <a:srgbClr val="1C548C"/>
        </a:accent2>
        <a:accent3>
          <a:srgbClr val="CAE2FF"/>
        </a:accent3>
        <a:accent4>
          <a:srgbClr val="000000"/>
        </a:accent4>
        <a:accent5>
          <a:srgbClr val="ADB6C5"/>
        </a:accent5>
        <a:accent6>
          <a:srgbClr val="184B7E"/>
        </a:accent6>
        <a:hlink>
          <a:srgbClr val="224B73"/>
        </a:hlink>
        <a:folHlink>
          <a:srgbClr val="00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48468C"/>
        </a:accent1>
        <a:accent2>
          <a:srgbClr val="1F6660"/>
        </a:accent2>
        <a:accent3>
          <a:srgbClr val="CAE2FF"/>
        </a:accent3>
        <a:accent4>
          <a:srgbClr val="000000"/>
        </a:accent4>
        <a:accent5>
          <a:srgbClr val="B1B0C5"/>
        </a:accent5>
        <a:accent6>
          <a:srgbClr val="1B5C56"/>
        </a:accent6>
        <a:hlink>
          <a:srgbClr val="224B73"/>
        </a:hlink>
        <a:folHlink>
          <a:srgbClr val="58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73622E"/>
        </a:accent1>
        <a:accent2>
          <a:srgbClr val="265380"/>
        </a:accent2>
        <a:accent3>
          <a:srgbClr val="CAE2FF"/>
        </a:accent3>
        <a:accent4>
          <a:srgbClr val="000000"/>
        </a:accent4>
        <a:accent5>
          <a:srgbClr val="BCB7AD"/>
        </a:accent5>
        <a:accent6>
          <a:srgbClr val="214A73"/>
        </a:accent6>
        <a:hlink>
          <a:srgbClr val="6E3921"/>
        </a:hlink>
        <a:folHlink>
          <a:srgbClr val="661F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525E1C"/>
        </a:accent1>
        <a:accent2>
          <a:srgbClr val="734F22"/>
        </a:accent2>
        <a:accent3>
          <a:srgbClr val="CAE2FF"/>
        </a:accent3>
        <a:accent4>
          <a:srgbClr val="000000"/>
        </a:accent4>
        <a:accent5>
          <a:srgbClr val="B3B6AB"/>
        </a:accent5>
        <a:accent6>
          <a:srgbClr val="68471E"/>
        </a:accent6>
        <a:hlink>
          <a:srgbClr val="661F54"/>
        </a:hlink>
        <a:folHlink>
          <a:srgbClr val="224B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15F8C"/>
        </a:accent1>
        <a:accent2>
          <a:srgbClr val="1C548C"/>
        </a:accent2>
        <a:accent3>
          <a:srgbClr val="FFFFFF"/>
        </a:accent3>
        <a:accent4>
          <a:srgbClr val="000000"/>
        </a:accent4>
        <a:accent5>
          <a:srgbClr val="ADB6C5"/>
        </a:accent5>
        <a:accent6>
          <a:srgbClr val="184B7E"/>
        </a:accent6>
        <a:hlink>
          <a:srgbClr val="224B73"/>
        </a:hlink>
        <a:folHlink>
          <a:srgbClr val="00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8468C"/>
        </a:accent1>
        <a:accent2>
          <a:srgbClr val="1F6660"/>
        </a:accent2>
        <a:accent3>
          <a:srgbClr val="FFFFFF"/>
        </a:accent3>
        <a:accent4>
          <a:srgbClr val="000000"/>
        </a:accent4>
        <a:accent5>
          <a:srgbClr val="B1B0C5"/>
        </a:accent5>
        <a:accent6>
          <a:srgbClr val="1B5C56"/>
        </a:accent6>
        <a:hlink>
          <a:srgbClr val="224B73"/>
        </a:hlink>
        <a:folHlink>
          <a:srgbClr val="58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622E"/>
        </a:accent1>
        <a:accent2>
          <a:srgbClr val="265380"/>
        </a:accent2>
        <a:accent3>
          <a:srgbClr val="FFFFFF"/>
        </a:accent3>
        <a:accent4>
          <a:srgbClr val="000000"/>
        </a:accent4>
        <a:accent5>
          <a:srgbClr val="BCB7AD"/>
        </a:accent5>
        <a:accent6>
          <a:srgbClr val="214A73"/>
        </a:accent6>
        <a:hlink>
          <a:srgbClr val="6E3921"/>
        </a:hlink>
        <a:folHlink>
          <a:srgbClr val="661F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25E1C"/>
        </a:accent1>
        <a:accent2>
          <a:srgbClr val="734F22"/>
        </a:accent2>
        <a:accent3>
          <a:srgbClr val="FFFFFF"/>
        </a:accent3>
        <a:accent4>
          <a:srgbClr val="000000"/>
        </a:accent4>
        <a:accent5>
          <a:srgbClr val="B3B6AB"/>
        </a:accent5>
        <a:accent6>
          <a:srgbClr val="68471E"/>
        </a:accent6>
        <a:hlink>
          <a:srgbClr val="661F54"/>
        </a:hlink>
        <a:folHlink>
          <a:srgbClr val="224B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chri_0056_slide">
  <a:themeElements>
    <a:clrScheme name="Office Theme 2">
      <a:dk1>
        <a:srgbClr val="000000"/>
      </a:dk1>
      <a:lt1>
        <a:srgbClr val="CC9966"/>
      </a:lt1>
      <a:dk2>
        <a:srgbClr val="000000"/>
      </a:dk2>
      <a:lt2>
        <a:srgbClr val="666666"/>
      </a:lt2>
      <a:accent1>
        <a:srgbClr val="664E14"/>
      </a:accent1>
      <a:accent2>
        <a:srgbClr val="803826"/>
      </a:accent2>
      <a:accent3>
        <a:srgbClr val="E2CAB8"/>
      </a:accent3>
      <a:accent4>
        <a:srgbClr val="000000"/>
      </a:accent4>
      <a:accent5>
        <a:srgbClr val="B8B2AA"/>
      </a:accent5>
      <a:accent6>
        <a:srgbClr val="733221"/>
      </a:accent6>
      <a:hlink>
        <a:srgbClr val="464C0F"/>
      </a:hlink>
      <a:folHlink>
        <a:srgbClr val="663D14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AD5803"/>
        </a:accent1>
        <a:accent2>
          <a:srgbClr val="704C28"/>
        </a:accent2>
        <a:accent3>
          <a:srgbClr val="E2CAB8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4E14"/>
        </a:accent1>
        <a:accent2>
          <a:srgbClr val="803826"/>
        </a:accent2>
        <a:accent3>
          <a:srgbClr val="E2CAB8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13402E"/>
        </a:accent1>
        <a:accent2>
          <a:srgbClr val="662933"/>
        </a:accent2>
        <a:accent3>
          <a:srgbClr val="E2CAB8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3D14"/>
        </a:accent1>
        <a:accent2>
          <a:srgbClr val="464C0F"/>
        </a:accent2>
        <a:accent3>
          <a:srgbClr val="E2CAB8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D5803"/>
        </a:accent1>
        <a:accent2>
          <a:srgbClr val="704C28"/>
        </a:accent2>
        <a:accent3>
          <a:srgbClr val="FFFFFF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4E14"/>
        </a:accent1>
        <a:accent2>
          <a:srgbClr val="803826"/>
        </a:accent2>
        <a:accent3>
          <a:srgbClr val="FFFFFF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3402E"/>
        </a:accent1>
        <a:accent2>
          <a:srgbClr val="662933"/>
        </a:accent2>
        <a:accent3>
          <a:srgbClr val="FFFFFF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3D14"/>
        </a:accent1>
        <a:accent2>
          <a:srgbClr val="464C0F"/>
        </a:accent2>
        <a:accent3>
          <a:srgbClr val="FFFFFF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Default Design">
  <a:themeElements>
    <a:clrScheme name="1_Default Design 2">
      <a:dk1>
        <a:srgbClr val="000000"/>
      </a:dk1>
      <a:lt1>
        <a:srgbClr val="CC9966"/>
      </a:lt1>
      <a:dk2>
        <a:srgbClr val="000000"/>
      </a:dk2>
      <a:lt2>
        <a:srgbClr val="666666"/>
      </a:lt2>
      <a:accent1>
        <a:srgbClr val="664E14"/>
      </a:accent1>
      <a:accent2>
        <a:srgbClr val="803826"/>
      </a:accent2>
      <a:accent3>
        <a:srgbClr val="E2CAB8"/>
      </a:accent3>
      <a:accent4>
        <a:srgbClr val="000000"/>
      </a:accent4>
      <a:accent5>
        <a:srgbClr val="B8B2AA"/>
      </a:accent5>
      <a:accent6>
        <a:srgbClr val="733221"/>
      </a:accent6>
      <a:hlink>
        <a:srgbClr val="464C0F"/>
      </a:hlink>
      <a:folHlink>
        <a:srgbClr val="663D14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AD5803"/>
        </a:accent1>
        <a:accent2>
          <a:srgbClr val="704C28"/>
        </a:accent2>
        <a:accent3>
          <a:srgbClr val="E2CAB8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4E14"/>
        </a:accent1>
        <a:accent2>
          <a:srgbClr val="803826"/>
        </a:accent2>
        <a:accent3>
          <a:srgbClr val="E2CAB8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13402E"/>
        </a:accent1>
        <a:accent2>
          <a:srgbClr val="662933"/>
        </a:accent2>
        <a:accent3>
          <a:srgbClr val="E2CAB8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3D14"/>
        </a:accent1>
        <a:accent2>
          <a:srgbClr val="464C0F"/>
        </a:accent2>
        <a:accent3>
          <a:srgbClr val="E2CAB8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D5803"/>
        </a:accent1>
        <a:accent2>
          <a:srgbClr val="704C28"/>
        </a:accent2>
        <a:accent3>
          <a:srgbClr val="FFFFFF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4E14"/>
        </a:accent1>
        <a:accent2>
          <a:srgbClr val="803826"/>
        </a:accent2>
        <a:accent3>
          <a:srgbClr val="FFFFFF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3402E"/>
        </a:accent1>
        <a:accent2>
          <a:srgbClr val="662933"/>
        </a:accent2>
        <a:accent3>
          <a:srgbClr val="FFFFFF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3D14"/>
        </a:accent1>
        <a:accent2>
          <a:srgbClr val="464C0F"/>
        </a:accent2>
        <a:accent3>
          <a:srgbClr val="FFFFFF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chri_0055_slide">
  <a:themeElements>
    <a:clrScheme name="Office Theme 2">
      <a:dk1>
        <a:srgbClr val="000000"/>
      </a:dk1>
      <a:lt1>
        <a:srgbClr val="FFCC66"/>
      </a:lt1>
      <a:dk2>
        <a:srgbClr val="000000"/>
      </a:dk2>
      <a:lt2>
        <a:srgbClr val="CCCCCC"/>
      </a:lt2>
      <a:accent1>
        <a:srgbClr val="807113"/>
      </a:accent1>
      <a:accent2>
        <a:srgbClr val="994B08"/>
      </a:accent2>
      <a:accent3>
        <a:srgbClr val="FFE2B8"/>
      </a:accent3>
      <a:accent4>
        <a:srgbClr val="000000"/>
      </a:accent4>
      <a:accent5>
        <a:srgbClr val="C0BBAA"/>
      </a:accent5>
      <a:accent6>
        <a:srgbClr val="8A4306"/>
      </a:accent6>
      <a:hlink>
        <a:srgbClr val="734C00"/>
      </a:hlink>
      <a:folHlink>
        <a:srgbClr val="873529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A16B00"/>
        </a:accent1>
        <a:accent2>
          <a:srgbClr val="8C5E00"/>
        </a:accent2>
        <a:accent3>
          <a:srgbClr val="FFE2B8"/>
        </a:accent3>
        <a:accent4>
          <a:srgbClr val="000000"/>
        </a:accent4>
        <a:accent5>
          <a:srgbClr val="CDBAAA"/>
        </a:accent5>
        <a:accent6>
          <a:srgbClr val="7E5400"/>
        </a:accent6>
        <a:hlink>
          <a:srgbClr val="7A5200"/>
        </a:hlink>
        <a:folHlink>
          <a:srgbClr val="6E4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807113"/>
        </a:accent1>
        <a:accent2>
          <a:srgbClr val="994B08"/>
        </a:accent2>
        <a:accent3>
          <a:srgbClr val="FFE2B8"/>
        </a:accent3>
        <a:accent4>
          <a:srgbClr val="000000"/>
        </a:accent4>
        <a:accent5>
          <a:srgbClr val="C0BBAA"/>
        </a:accent5>
        <a:accent6>
          <a:srgbClr val="8A4306"/>
        </a:accent6>
        <a:hlink>
          <a:srgbClr val="734C00"/>
        </a:hlink>
        <a:folHlink>
          <a:srgbClr val="8735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336580"/>
        </a:accent1>
        <a:accent2>
          <a:srgbClr val="7A5200"/>
        </a:accent2>
        <a:accent3>
          <a:srgbClr val="FFE2B8"/>
        </a:accent3>
        <a:accent4>
          <a:srgbClr val="000000"/>
        </a:accent4>
        <a:accent5>
          <a:srgbClr val="ADB8C0"/>
        </a:accent5>
        <a:accent6>
          <a:srgbClr val="6E4900"/>
        </a:accent6>
        <a:hlink>
          <a:srgbClr val="503F73"/>
        </a:hlink>
        <a:folHlink>
          <a:srgbClr val="1D523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547A31"/>
        </a:accent1>
        <a:accent2>
          <a:srgbClr val="445187"/>
        </a:accent2>
        <a:accent3>
          <a:srgbClr val="FFE2B8"/>
        </a:accent3>
        <a:accent4>
          <a:srgbClr val="000000"/>
        </a:accent4>
        <a:accent5>
          <a:srgbClr val="B3BEAD"/>
        </a:accent5>
        <a:accent6>
          <a:srgbClr val="3D497A"/>
        </a:accent6>
        <a:hlink>
          <a:srgbClr val="80334A"/>
        </a:hlink>
        <a:folHlink>
          <a:srgbClr val="614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6B00"/>
        </a:accent1>
        <a:accent2>
          <a:srgbClr val="8C5E00"/>
        </a:accent2>
        <a:accent3>
          <a:srgbClr val="FFFFFF"/>
        </a:accent3>
        <a:accent4>
          <a:srgbClr val="000000"/>
        </a:accent4>
        <a:accent5>
          <a:srgbClr val="CDBAAA"/>
        </a:accent5>
        <a:accent6>
          <a:srgbClr val="7E5400"/>
        </a:accent6>
        <a:hlink>
          <a:srgbClr val="7A5200"/>
        </a:hlink>
        <a:folHlink>
          <a:srgbClr val="6E4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7113"/>
        </a:accent1>
        <a:accent2>
          <a:srgbClr val="994B08"/>
        </a:accent2>
        <a:accent3>
          <a:srgbClr val="FFFFFF"/>
        </a:accent3>
        <a:accent4>
          <a:srgbClr val="000000"/>
        </a:accent4>
        <a:accent5>
          <a:srgbClr val="C0BBAA"/>
        </a:accent5>
        <a:accent6>
          <a:srgbClr val="8A4306"/>
        </a:accent6>
        <a:hlink>
          <a:srgbClr val="734C00"/>
        </a:hlink>
        <a:folHlink>
          <a:srgbClr val="8735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36580"/>
        </a:accent1>
        <a:accent2>
          <a:srgbClr val="7A5200"/>
        </a:accent2>
        <a:accent3>
          <a:srgbClr val="FBFBFB"/>
        </a:accent3>
        <a:accent4>
          <a:srgbClr val="000000"/>
        </a:accent4>
        <a:accent5>
          <a:srgbClr val="ADB8C0"/>
        </a:accent5>
        <a:accent6>
          <a:srgbClr val="6E4900"/>
        </a:accent6>
        <a:hlink>
          <a:srgbClr val="503F73"/>
        </a:hlink>
        <a:folHlink>
          <a:srgbClr val="1D523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47A31"/>
        </a:accent1>
        <a:accent2>
          <a:srgbClr val="445187"/>
        </a:accent2>
        <a:accent3>
          <a:srgbClr val="FFFFFF"/>
        </a:accent3>
        <a:accent4>
          <a:srgbClr val="000000"/>
        </a:accent4>
        <a:accent5>
          <a:srgbClr val="B3BEAD"/>
        </a:accent5>
        <a:accent6>
          <a:srgbClr val="3D497A"/>
        </a:accent6>
        <a:hlink>
          <a:srgbClr val="80334A"/>
        </a:hlink>
        <a:folHlink>
          <a:srgbClr val="614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Default Design">
  <a:themeElements>
    <a:clrScheme name="1_Default Design 2">
      <a:dk1>
        <a:srgbClr val="000000"/>
      </a:dk1>
      <a:lt1>
        <a:srgbClr val="FFCC66"/>
      </a:lt1>
      <a:dk2>
        <a:srgbClr val="000000"/>
      </a:dk2>
      <a:lt2>
        <a:srgbClr val="CCCCCC"/>
      </a:lt2>
      <a:accent1>
        <a:srgbClr val="807113"/>
      </a:accent1>
      <a:accent2>
        <a:srgbClr val="994B08"/>
      </a:accent2>
      <a:accent3>
        <a:srgbClr val="FFE2B8"/>
      </a:accent3>
      <a:accent4>
        <a:srgbClr val="000000"/>
      </a:accent4>
      <a:accent5>
        <a:srgbClr val="C0BBAA"/>
      </a:accent5>
      <a:accent6>
        <a:srgbClr val="8A4306"/>
      </a:accent6>
      <a:hlink>
        <a:srgbClr val="734C00"/>
      </a:hlink>
      <a:folHlink>
        <a:srgbClr val="873529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A16B00"/>
        </a:accent1>
        <a:accent2>
          <a:srgbClr val="8C5E00"/>
        </a:accent2>
        <a:accent3>
          <a:srgbClr val="FFE2B8"/>
        </a:accent3>
        <a:accent4>
          <a:srgbClr val="000000"/>
        </a:accent4>
        <a:accent5>
          <a:srgbClr val="CDBAAA"/>
        </a:accent5>
        <a:accent6>
          <a:srgbClr val="7E5400"/>
        </a:accent6>
        <a:hlink>
          <a:srgbClr val="7A5200"/>
        </a:hlink>
        <a:folHlink>
          <a:srgbClr val="6E4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807113"/>
        </a:accent1>
        <a:accent2>
          <a:srgbClr val="994B08"/>
        </a:accent2>
        <a:accent3>
          <a:srgbClr val="FFE2B8"/>
        </a:accent3>
        <a:accent4>
          <a:srgbClr val="000000"/>
        </a:accent4>
        <a:accent5>
          <a:srgbClr val="C0BBAA"/>
        </a:accent5>
        <a:accent6>
          <a:srgbClr val="8A4306"/>
        </a:accent6>
        <a:hlink>
          <a:srgbClr val="734C00"/>
        </a:hlink>
        <a:folHlink>
          <a:srgbClr val="8735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336580"/>
        </a:accent1>
        <a:accent2>
          <a:srgbClr val="7A5200"/>
        </a:accent2>
        <a:accent3>
          <a:srgbClr val="FFE2B8"/>
        </a:accent3>
        <a:accent4>
          <a:srgbClr val="000000"/>
        </a:accent4>
        <a:accent5>
          <a:srgbClr val="ADB8C0"/>
        </a:accent5>
        <a:accent6>
          <a:srgbClr val="6E4900"/>
        </a:accent6>
        <a:hlink>
          <a:srgbClr val="503F73"/>
        </a:hlink>
        <a:folHlink>
          <a:srgbClr val="1D523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547A31"/>
        </a:accent1>
        <a:accent2>
          <a:srgbClr val="445187"/>
        </a:accent2>
        <a:accent3>
          <a:srgbClr val="FFE2B8"/>
        </a:accent3>
        <a:accent4>
          <a:srgbClr val="000000"/>
        </a:accent4>
        <a:accent5>
          <a:srgbClr val="B3BEAD"/>
        </a:accent5>
        <a:accent6>
          <a:srgbClr val="3D497A"/>
        </a:accent6>
        <a:hlink>
          <a:srgbClr val="80334A"/>
        </a:hlink>
        <a:folHlink>
          <a:srgbClr val="614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6B00"/>
        </a:accent1>
        <a:accent2>
          <a:srgbClr val="8C5E00"/>
        </a:accent2>
        <a:accent3>
          <a:srgbClr val="FFFFFF"/>
        </a:accent3>
        <a:accent4>
          <a:srgbClr val="000000"/>
        </a:accent4>
        <a:accent5>
          <a:srgbClr val="CDBAAA"/>
        </a:accent5>
        <a:accent6>
          <a:srgbClr val="7E5400"/>
        </a:accent6>
        <a:hlink>
          <a:srgbClr val="7A5200"/>
        </a:hlink>
        <a:folHlink>
          <a:srgbClr val="6E4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7113"/>
        </a:accent1>
        <a:accent2>
          <a:srgbClr val="994B08"/>
        </a:accent2>
        <a:accent3>
          <a:srgbClr val="FFFFFF"/>
        </a:accent3>
        <a:accent4>
          <a:srgbClr val="000000"/>
        </a:accent4>
        <a:accent5>
          <a:srgbClr val="C0BBAA"/>
        </a:accent5>
        <a:accent6>
          <a:srgbClr val="8A4306"/>
        </a:accent6>
        <a:hlink>
          <a:srgbClr val="734C00"/>
        </a:hlink>
        <a:folHlink>
          <a:srgbClr val="8735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36580"/>
        </a:accent1>
        <a:accent2>
          <a:srgbClr val="7A5200"/>
        </a:accent2>
        <a:accent3>
          <a:srgbClr val="FBFBFB"/>
        </a:accent3>
        <a:accent4>
          <a:srgbClr val="000000"/>
        </a:accent4>
        <a:accent5>
          <a:srgbClr val="ADB8C0"/>
        </a:accent5>
        <a:accent6>
          <a:srgbClr val="6E4900"/>
        </a:accent6>
        <a:hlink>
          <a:srgbClr val="503F73"/>
        </a:hlink>
        <a:folHlink>
          <a:srgbClr val="1D523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47A31"/>
        </a:accent1>
        <a:accent2>
          <a:srgbClr val="445187"/>
        </a:accent2>
        <a:accent3>
          <a:srgbClr val="FFFFFF"/>
        </a:accent3>
        <a:accent4>
          <a:srgbClr val="000000"/>
        </a:accent4>
        <a:accent5>
          <a:srgbClr val="B3BEAD"/>
        </a:accent5>
        <a:accent6>
          <a:srgbClr val="3D497A"/>
        </a:accent6>
        <a:hlink>
          <a:srgbClr val="80334A"/>
        </a:hlink>
        <a:folHlink>
          <a:srgbClr val="614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chri_0133_slide">
  <a:themeElements>
    <a:clrScheme name="Office Theme 6">
      <a:dk1>
        <a:srgbClr val="000000"/>
      </a:dk1>
      <a:lt1>
        <a:srgbClr val="FFFFFF"/>
      </a:lt1>
      <a:dk2>
        <a:srgbClr val="000000"/>
      </a:dk2>
      <a:lt2>
        <a:srgbClr val="828282"/>
      </a:lt2>
      <a:accent1>
        <a:srgbClr val="B29800"/>
      </a:accent1>
      <a:accent2>
        <a:srgbClr val="C97C3C"/>
      </a:accent2>
      <a:accent3>
        <a:srgbClr val="FFFFFF"/>
      </a:accent3>
      <a:accent4>
        <a:srgbClr val="000000"/>
      </a:accent4>
      <a:accent5>
        <a:srgbClr val="D5CAAA"/>
      </a:accent5>
      <a:accent6>
        <a:srgbClr val="B67035"/>
      </a:accent6>
      <a:hlink>
        <a:srgbClr val="A66C00"/>
      </a:hlink>
      <a:folHlink>
        <a:srgbClr val="BF4F43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2121"/>
        </a:accent1>
        <a:accent2>
          <a:srgbClr val="99001E"/>
        </a:accent2>
        <a:accent3>
          <a:srgbClr val="FFFFFF"/>
        </a:accent3>
        <a:accent4>
          <a:srgbClr val="000000"/>
        </a:accent4>
        <a:accent5>
          <a:srgbClr val="D0ABAB"/>
        </a:accent5>
        <a:accent6>
          <a:srgbClr val="8A001A"/>
        </a:accent6>
        <a:hlink>
          <a:srgbClr val="8C0000"/>
        </a:hlink>
        <a:folHlink>
          <a:srgbClr val="800F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14D1D"/>
        </a:accent1>
        <a:accent2>
          <a:srgbClr val="85416B"/>
        </a:accent2>
        <a:accent3>
          <a:srgbClr val="FFFFFF"/>
        </a:accent3>
        <a:accent4>
          <a:srgbClr val="000000"/>
        </a:accent4>
        <a:accent5>
          <a:srgbClr val="CDB2AB"/>
        </a:accent5>
        <a:accent6>
          <a:srgbClr val="783A60"/>
        </a:accent6>
        <a:hlink>
          <a:srgbClr val="862D2D"/>
        </a:hlink>
        <a:folHlink>
          <a:srgbClr val="73542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396C80"/>
        </a:accent1>
        <a:accent2>
          <a:srgbClr val="943E3E"/>
        </a:accent2>
        <a:accent3>
          <a:srgbClr val="FFFFFF"/>
        </a:accent3>
        <a:accent4>
          <a:srgbClr val="000000"/>
        </a:accent4>
        <a:accent5>
          <a:srgbClr val="AEBAC0"/>
        </a:accent5>
        <a:accent6>
          <a:srgbClr val="863737"/>
        </a:accent6>
        <a:hlink>
          <a:srgbClr val="3A3474"/>
        </a:hlink>
        <a:folHlink>
          <a:srgbClr val="4854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806F2B"/>
        </a:accent1>
        <a:accent2>
          <a:srgbClr val="3C7331"/>
        </a:accent2>
        <a:accent3>
          <a:srgbClr val="FFFFFF"/>
        </a:accent3>
        <a:accent4>
          <a:srgbClr val="000000"/>
        </a:accent4>
        <a:accent5>
          <a:srgbClr val="C0BBAC"/>
        </a:accent5>
        <a:accent6>
          <a:srgbClr val="35682B"/>
        </a:accent6>
        <a:hlink>
          <a:srgbClr val="862D2D"/>
        </a:hlink>
        <a:folHlink>
          <a:srgbClr val="4039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CC8500"/>
        </a:accent1>
        <a:accent2>
          <a:srgbClr val="C2940A"/>
        </a:accent2>
        <a:accent3>
          <a:srgbClr val="FFFFFF"/>
        </a:accent3>
        <a:accent4>
          <a:srgbClr val="000000"/>
        </a:accent4>
        <a:accent5>
          <a:srgbClr val="E2C2AA"/>
        </a:accent5>
        <a:accent6>
          <a:srgbClr val="B08608"/>
        </a:accent6>
        <a:hlink>
          <a:srgbClr val="A66C00"/>
        </a:hlink>
        <a:folHlink>
          <a:srgbClr val="99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B29800"/>
        </a:accent1>
        <a:accent2>
          <a:srgbClr val="C97C3C"/>
        </a:accent2>
        <a:accent3>
          <a:srgbClr val="FFFFFF"/>
        </a:accent3>
        <a:accent4>
          <a:srgbClr val="000000"/>
        </a:accent4>
        <a:accent5>
          <a:srgbClr val="D5CAAA"/>
        </a:accent5>
        <a:accent6>
          <a:srgbClr val="B67035"/>
        </a:accent6>
        <a:hlink>
          <a:srgbClr val="A66C00"/>
        </a:hlink>
        <a:folHlink>
          <a:srgbClr val="BF4F4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2B9FD9"/>
        </a:accent1>
        <a:accent2>
          <a:srgbClr val="CC8500"/>
        </a:accent2>
        <a:accent3>
          <a:srgbClr val="FFFFFF"/>
        </a:accent3>
        <a:accent4>
          <a:srgbClr val="000000"/>
        </a:accent4>
        <a:accent5>
          <a:srgbClr val="ACCDE9"/>
        </a:accent5>
        <a:accent6>
          <a:srgbClr val="B97800"/>
        </a:accent6>
        <a:hlink>
          <a:srgbClr val="8A73BF"/>
        </a:hlink>
        <a:folHlink>
          <a:srgbClr val="2E9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7AB236"/>
        </a:accent1>
        <a:accent2>
          <a:srgbClr val="CC527E"/>
        </a:accent2>
        <a:accent3>
          <a:srgbClr val="FFFFFF"/>
        </a:accent3>
        <a:accent4>
          <a:srgbClr val="000000"/>
        </a:accent4>
        <a:accent5>
          <a:srgbClr val="BED5AE"/>
        </a:accent5>
        <a:accent6>
          <a:srgbClr val="B94972"/>
        </a:accent6>
        <a:hlink>
          <a:srgbClr val="4D6BBF"/>
        </a:hlink>
        <a:folHlink>
          <a:srgbClr val="A66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9905"/>
        </a:accent1>
        <a:accent2>
          <a:srgbClr val="4D8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457E00"/>
        </a:accent6>
        <a:hlink>
          <a:srgbClr val="008004"/>
        </a:hlink>
        <a:folHlink>
          <a:srgbClr val="3F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678C"/>
        </a:accent1>
        <a:accent2>
          <a:srgbClr val="5E8000"/>
        </a:accent2>
        <a:accent3>
          <a:srgbClr val="FFFFFF"/>
        </a:accent3>
        <a:accent4>
          <a:srgbClr val="000000"/>
        </a:accent4>
        <a:accent5>
          <a:srgbClr val="AAB8C5"/>
        </a:accent5>
        <a:accent6>
          <a:srgbClr val="547300"/>
        </a:accent6>
        <a:hlink>
          <a:srgbClr val="006E04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65821"/>
        </a:accent1>
        <a:accent2>
          <a:srgbClr val="008004"/>
        </a:accent2>
        <a:accent3>
          <a:srgbClr val="FFFFFF"/>
        </a:accent3>
        <a:accent4>
          <a:srgbClr val="000000"/>
        </a:accent4>
        <a:accent5>
          <a:srgbClr val="D0B4AB"/>
        </a:accent5>
        <a:accent6>
          <a:srgbClr val="007303"/>
        </a:accent6>
        <a:hlink>
          <a:srgbClr val="8C2A60"/>
        </a:hlink>
        <a:folHlink>
          <a:srgbClr val="67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403E"/>
        </a:accent1>
        <a:accent2>
          <a:srgbClr val="2D8064"/>
        </a:accent2>
        <a:accent3>
          <a:srgbClr val="FFFFFF"/>
        </a:accent3>
        <a:accent4>
          <a:srgbClr val="000000"/>
        </a:accent4>
        <a:accent5>
          <a:srgbClr val="D5AFAF"/>
        </a:accent5>
        <a:accent6>
          <a:srgbClr val="28735A"/>
        </a:accent6>
        <a:hlink>
          <a:srgbClr val="4D3F8C"/>
        </a:hlink>
        <a:folHlink>
          <a:srgbClr val="006E0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0052C0"/>
        </a:accent1>
        <a:accent2>
          <a:srgbClr val="3239BF"/>
        </a:accent2>
        <a:accent3>
          <a:srgbClr val="FFFFFF"/>
        </a:accent3>
        <a:accent4>
          <a:srgbClr val="000000"/>
        </a:accent4>
        <a:accent5>
          <a:srgbClr val="AAB3DC"/>
        </a:accent5>
        <a:accent6>
          <a:srgbClr val="2C33AD"/>
        </a:accent6>
        <a:hlink>
          <a:srgbClr val="004299"/>
        </a:hlink>
        <a:folHlink>
          <a:srgbClr val="282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759B2"/>
        </a:accent1>
        <a:accent2>
          <a:srgbClr val="00708C"/>
        </a:accent2>
        <a:accent3>
          <a:srgbClr val="FFFFFF"/>
        </a:accent3>
        <a:accent4>
          <a:srgbClr val="000000"/>
        </a:accent4>
        <a:accent5>
          <a:srgbClr val="B8B5D5"/>
        </a:accent5>
        <a:accent6>
          <a:srgbClr val="00657E"/>
        </a:accent6>
        <a:hlink>
          <a:srgbClr val="0048A6"/>
        </a:hlink>
        <a:folHlink>
          <a:srgbClr val="742E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8500"/>
        </a:accent1>
        <a:accent2>
          <a:srgbClr val="2462B2"/>
        </a:accent2>
        <a:accent3>
          <a:srgbClr val="FFFFFF"/>
        </a:accent3>
        <a:accent4>
          <a:srgbClr val="000000"/>
        </a:accent4>
        <a:accent5>
          <a:srgbClr val="D0C2AA"/>
        </a:accent5>
        <a:accent6>
          <a:srgbClr val="2058A1"/>
        </a:accent6>
        <a:hlink>
          <a:srgbClr val="546E00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28000"/>
        </a:accent1>
        <a:accent2>
          <a:srgbClr val="8C5200"/>
        </a:accent2>
        <a:accent3>
          <a:srgbClr val="FFFFFF"/>
        </a:accent3>
        <a:accent4>
          <a:srgbClr val="000000"/>
        </a:accent4>
        <a:accent5>
          <a:srgbClr val="B7C0AA"/>
        </a:accent5>
        <a:accent6>
          <a:srgbClr val="7E4900"/>
        </a:accent6>
        <a:hlink>
          <a:srgbClr val="911D65"/>
        </a:hlink>
        <a:folHlink>
          <a:srgbClr val="00459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Default Design">
  <a:themeElements>
    <a:clrScheme name="1_Default Design 6">
      <a:dk1>
        <a:srgbClr val="000000"/>
      </a:dk1>
      <a:lt1>
        <a:srgbClr val="FFFFFF"/>
      </a:lt1>
      <a:dk2>
        <a:srgbClr val="000000"/>
      </a:dk2>
      <a:lt2>
        <a:srgbClr val="828282"/>
      </a:lt2>
      <a:accent1>
        <a:srgbClr val="B29800"/>
      </a:accent1>
      <a:accent2>
        <a:srgbClr val="C97C3C"/>
      </a:accent2>
      <a:accent3>
        <a:srgbClr val="FFFFFF"/>
      </a:accent3>
      <a:accent4>
        <a:srgbClr val="000000"/>
      </a:accent4>
      <a:accent5>
        <a:srgbClr val="D5CAAA"/>
      </a:accent5>
      <a:accent6>
        <a:srgbClr val="B67035"/>
      </a:accent6>
      <a:hlink>
        <a:srgbClr val="A66C00"/>
      </a:hlink>
      <a:folHlink>
        <a:srgbClr val="BF4F43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2121"/>
        </a:accent1>
        <a:accent2>
          <a:srgbClr val="99001E"/>
        </a:accent2>
        <a:accent3>
          <a:srgbClr val="FFFFFF"/>
        </a:accent3>
        <a:accent4>
          <a:srgbClr val="000000"/>
        </a:accent4>
        <a:accent5>
          <a:srgbClr val="D0ABAB"/>
        </a:accent5>
        <a:accent6>
          <a:srgbClr val="8A001A"/>
        </a:accent6>
        <a:hlink>
          <a:srgbClr val="8C0000"/>
        </a:hlink>
        <a:folHlink>
          <a:srgbClr val="800F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14D1D"/>
        </a:accent1>
        <a:accent2>
          <a:srgbClr val="85416B"/>
        </a:accent2>
        <a:accent3>
          <a:srgbClr val="FFFFFF"/>
        </a:accent3>
        <a:accent4>
          <a:srgbClr val="000000"/>
        </a:accent4>
        <a:accent5>
          <a:srgbClr val="CDB2AB"/>
        </a:accent5>
        <a:accent6>
          <a:srgbClr val="783A60"/>
        </a:accent6>
        <a:hlink>
          <a:srgbClr val="862D2D"/>
        </a:hlink>
        <a:folHlink>
          <a:srgbClr val="73542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396C80"/>
        </a:accent1>
        <a:accent2>
          <a:srgbClr val="943E3E"/>
        </a:accent2>
        <a:accent3>
          <a:srgbClr val="FFFFFF"/>
        </a:accent3>
        <a:accent4>
          <a:srgbClr val="000000"/>
        </a:accent4>
        <a:accent5>
          <a:srgbClr val="AEBAC0"/>
        </a:accent5>
        <a:accent6>
          <a:srgbClr val="863737"/>
        </a:accent6>
        <a:hlink>
          <a:srgbClr val="3A3474"/>
        </a:hlink>
        <a:folHlink>
          <a:srgbClr val="4854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806F2B"/>
        </a:accent1>
        <a:accent2>
          <a:srgbClr val="3C7331"/>
        </a:accent2>
        <a:accent3>
          <a:srgbClr val="FFFFFF"/>
        </a:accent3>
        <a:accent4>
          <a:srgbClr val="000000"/>
        </a:accent4>
        <a:accent5>
          <a:srgbClr val="C0BBAC"/>
        </a:accent5>
        <a:accent6>
          <a:srgbClr val="35682B"/>
        </a:accent6>
        <a:hlink>
          <a:srgbClr val="862D2D"/>
        </a:hlink>
        <a:folHlink>
          <a:srgbClr val="4039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CC8500"/>
        </a:accent1>
        <a:accent2>
          <a:srgbClr val="C2940A"/>
        </a:accent2>
        <a:accent3>
          <a:srgbClr val="FFFFFF"/>
        </a:accent3>
        <a:accent4>
          <a:srgbClr val="000000"/>
        </a:accent4>
        <a:accent5>
          <a:srgbClr val="E2C2AA"/>
        </a:accent5>
        <a:accent6>
          <a:srgbClr val="B08608"/>
        </a:accent6>
        <a:hlink>
          <a:srgbClr val="A66C00"/>
        </a:hlink>
        <a:folHlink>
          <a:srgbClr val="99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B29800"/>
        </a:accent1>
        <a:accent2>
          <a:srgbClr val="C97C3C"/>
        </a:accent2>
        <a:accent3>
          <a:srgbClr val="FFFFFF"/>
        </a:accent3>
        <a:accent4>
          <a:srgbClr val="000000"/>
        </a:accent4>
        <a:accent5>
          <a:srgbClr val="D5CAAA"/>
        </a:accent5>
        <a:accent6>
          <a:srgbClr val="B67035"/>
        </a:accent6>
        <a:hlink>
          <a:srgbClr val="A66C00"/>
        </a:hlink>
        <a:folHlink>
          <a:srgbClr val="BF4F4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2B9FD9"/>
        </a:accent1>
        <a:accent2>
          <a:srgbClr val="CC8500"/>
        </a:accent2>
        <a:accent3>
          <a:srgbClr val="FFFFFF"/>
        </a:accent3>
        <a:accent4>
          <a:srgbClr val="000000"/>
        </a:accent4>
        <a:accent5>
          <a:srgbClr val="ACCDE9"/>
        </a:accent5>
        <a:accent6>
          <a:srgbClr val="B97800"/>
        </a:accent6>
        <a:hlink>
          <a:srgbClr val="8A73BF"/>
        </a:hlink>
        <a:folHlink>
          <a:srgbClr val="2E9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7AB236"/>
        </a:accent1>
        <a:accent2>
          <a:srgbClr val="CC527E"/>
        </a:accent2>
        <a:accent3>
          <a:srgbClr val="FFFFFF"/>
        </a:accent3>
        <a:accent4>
          <a:srgbClr val="000000"/>
        </a:accent4>
        <a:accent5>
          <a:srgbClr val="BED5AE"/>
        </a:accent5>
        <a:accent6>
          <a:srgbClr val="B94972"/>
        </a:accent6>
        <a:hlink>
          <a:srgbClr val="4D6BBF"/>
        </a:hlink>
        <a:folHlink>
          <a:srgbClr val="A66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9905"/>
        </a:accent1>
        <a:accent2>
          <a:srgbClr val="4D8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457E00"/>
        </a:accent6>
        <a:hlink>
          <a:srgbClr val="008004"/>
        </a:hlink>
        <a:folHlink>
          <a:srgbClr val="3F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678C"/>
        </a:accent1>
        <a:accent2>
          <a:srgbClr val="5E8000"/>
        </a:accent2>
        <a:accent3>
          <a:srgbClr val="FFFFFF"/>
        </a:accent3>
        <a:accent4>
          <a:srgbClr val="000000"/>
        </a:accent4>
        <a:accent5>
          <a:srgbClr val="AAB8C5"/>
        </a:accent5>
        <a:accent6>
          <a:srgbClr val="547300"/>
        </a:accent6>
        <a:hlink>
          <a:srgbClr val="006E04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65821"/>
        </a:accent1>
        <a:accent2>
          <a:srgbClr val="008004"/>
        </a:accent2>
        <a:accent3>
          <a:srgbClr val="FFFFFF"/>
        </a:accent3>
        <a:accent4>
          <a:srgbClr val="000000"/>
        </a:accent4>
        <a:accent5>
          <a:srgbClr val="D0B4AB"/>
        </a:accent5>
        <a:accent6>
          <a:srgbClr val="007303"/>
        </a:accent6>
        <a:hlink>
          <a:srgbClr val="8C2A60"/>
        </a:hlink>
        <a:folHlink>
          <a:srgbClr val="67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403E"/>
        </a:accent1>
        <a:accent2>
          <a:srgbClr val="2D8064"/>
        </a:accent2>
        <a:accent3>
          <a:srgbClr val="FFFFFF"/>
        </a:accent3>
        <a:accent4>
          <a:srgbClr val="000000"/>
        </a:accent4>
        <a:accent5>
          <a:srgbClr val="D5AFAF"/>
        </a:accent5>
        <a:accent6>
          <a:srgbClr val="28735A"/>
        </a:accent6>
        <a:hlink>
          <a:srgbClr val="4D3F8C"/>
        </a:hlink>
        <a:folHlink>
          <a:srgbClr val="006E0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0052C0"/>
        </a:accent1>
        <a:accent2>
          <a:srgbClr val="3239BF"/>
        </a:accent2>
        <a:accent3>
          <a:srgbClr val="FFFFFF"/>
        </a:accent3>
        <a:accent4>
          <a:srgbClr val="000000"/>
        </a:accent4>
        <a:accent5>
          <a:srgbClr val="AAB3DC"/>
        </a:accent5>
        <a:accent6>
          <a:srgbClr val="2C33AD"/>
        </a:accent6>
        <a:hlink>
          <a:srgbClr val="004299"/>
        </a:hlink>
        <a:folHlink>
          <a:srgbClr val="282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759B2"/>
        </a:accent1>
        <a:accent2>
          <a:srgbClr val="00708C"/>
        </a:accent2>
        <a:accent3>
          <a:srgbClr val="FFFFFF"/>
        </a:accent3>
        <a:accent4>
          <a:srgbClr val="000000"/>
        </a:accent4>
        <a:accent5>
          <a:srgbClr val="B8B5D5"/>
        </a:accent5>
        <a:accent6>
          <a:srgbClr val="00657E"/>
        </a:accent6>
        <a:hlink>
          <a:srgbClr val="0048A6"/>
        </a:hlink>
        <a:folHlink>
          <a:srgbClr val="742E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8500"/>
        </a:accent1>
        <a:accent2>
          <a:srgbClr val="2462B2"/>
        </a:accent2>
        <a:accent3>
          <a:srgbClr val="FFFFFF"/>
        </a:accent3>
        <a:accent4>
          <a:srgbClr val="000000"/>
        </a:accent4>
        <a:accent5>
          <a:srgbClr val="D0C2AA"/>
        </a:accent5>
        <a:accent6>
          <a:srgbClr val="2058A1"/>
        </a:accent6>
        <a:hlink>
          <a:srgbClr val="546E00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28000"/>
        </a:accent1>
        <a:accent2>
          <a:srgbClr val="8C5200"/>
        </a:accent2>
        <a:accent3>
          <a:srgbClr val="FFFFFF"/>
        </a:accent3>
        <a:accent4>
          <a:srgbClr val="000000"/>
        </a:accent4>
        <a:accent5>
          <a:srgbClr val="B7C0AA"/>
        </a:accent5>
        <a:accent6>
          <a:srgbClr val="7E4900"/>
        </a:accent6>
        <a:hlink>
          <a:srgbClr val="911D65"/>
        </a:hlink>
        <a:folHlink>
          <a:srgbClr val="00459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chri_0288_slide">
  <a:themeElements>
    <a:clrScheme name="chri_0288_slide 2">
      <a:dk1>
        <a:srgbClr val="000000"/>
      </a:dk1>
      <a:lt1>
        <a:srgbClr val="B2DFEE"/>
      </a:lt1>
      <a:dk2>
        <a:srgbClr val="000000"/>
      </a:dk2>
      <a:lt2>
        <a:srgbClr val="B2B2B2"/>
      </a:lt2>
      <a:accent1>
        <a:srgbClr val="0E5CBD"/>
      </a:accent1>
      <a:accent2>
        <a:srgbClr val="3AB912"/>
      </a:accent2>
      <a:accent3>
        <a:srgbClr val="D5ECF5"/>
      </a:accent3>
      <a:accent4>
        <a:srgbClr val="000000"/>
      </a:accent4>
      <a:accent5>
        <a:srgbClr val="AAB5DB"/>
      </a:accent5>
      <a:accent6>
        <a:srgbClr val="34A70F"/>
      </a:accent6>
      <a:hlink>
        <a:srgbClr val="003242"/>
      </a:hlink>
      <a:folHlink>
        <a:srgbClr val="155700"/>
      </a:folHlink>
    </a:clrScheme>
    <a:fontScheme name="chri_0288_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hri_0288_slide 1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B3EDFF"/>
        </a:accent1>
        <a:accent2>
          <a:srgbClr val="66B3CC"/>
        </a:accent2>
        <a:accent3>
          <a:srgbClr val="D5ECF5"/>
        </a:accent3>
        <a:accent4>
          <a:srgbClr val="000000"/>
        </a:accent4>
        <a:accent5>
          <a:srgbClr val="D6F4FF"/>
        </a:accent5>
        <a:accent6>
          <a:srgbClr val="5CA2B9"/>
        </a:accent6>
        <a:hlink>
          <a:srgbClr val="0C5569"/>
        </a:hlink>
        <a:folHlink>
          <a:srgbClr val="006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2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0E5CBD"/>
        </a:accent1>
        <a:accent2>
          <a:srgbClr val="3AB912"/>
        </a:accent2>
        <a:accent3>
          <a:srgbClr val="D5ECF5"/>
        </a:accent3>
        <a:accent4>
          <a:srgbClr val="000000"/>
        </a:accent4>
        <a:accent5>
          <a:srgbClr val="AAB5DB"/>
        </a:accent5>
        <a:accent6>
          <a:srgbClr val="34A70F"/>
        </a:accent6>
        <a:hlink>
          <a:srgbClr val="003242"/>
        </a:hlink>
        <a:folHlink>
          <a:srgbClr val="155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3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B75314"/>
        </a:accent1>
        <a:accent2>
          <a:srgbClr val="C1760B"/>
        </a:accent2>
        <a:accent3>
          <a:srgbClr val="D5ECF5"/>
        </a:accent3>
        <a:accent4>
          <a:srgbClr val="000000"/>
        </a:accent4>
        <a:accent5>
          <a:srgbClr val="D8B3AA"/>
        </a:accent5>
        <a:accent6>
          <a:srgbClr val="AF6A09"/>
        </a:accent6>
        <a:hlink>
          <a:srgbClr val="004961"/>
        </a:hlink>
        <a:folHlink>
          <a:srgbClr val="650C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4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1390B8"/>
        </a:accent1>
        <a:accent2>
          <a:srgbClr val="C6C606"/>
        </a:accent2>
        <a:accent3>
          <a:srgbClr val="D5ECF5"/>
        </a:accent3>
        <a:accent4>
          <a:srgbClr val="000000"/>
        </a:accent4>
        <a:accent5>
          <a:srgbClr val="AAC6D8"/>
        </a:accent5>
        <a:accent6>
          <a:srgbClr val="B3B305"/>
        </a:accent6>
        <a:hlink>
          <a:srgbClr val="8F390A"/>
        </a:hlink>
        <a:folHlink>
          <a:srgbClr val="51178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3EDFF"/>
        </a:accent1>
        <a:accent2>
          <a:srgbClr val="66B3CC"/>
        </a:accent2>
        <a:accent3>
          <a:srgbClr val="FFFFFF"/>
        </a:accent3>
        <a:accent4>
          <a:srgbClr val="000000"/>
        </a:accent4>
        <a:accent5>
          <a:srgbClr val="D6F4FF"/>
        </a:accent5>
        <a:accent6>
          <a:srgbClr val="5CA2B9"/>
        </a:accent6>
        <a:hlink>
          <a:srgbClr val="0C5569"/>
        </a:hlink>
        <a:folHlink>
          <a:srgbClr val="006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E5CBD"/>
        </a:accent1>
        <a:accent2>
          <a:srgbClr val="3AB912"/>
        </a:accent2>
        <a:accent3>
          <a:srgbClr val="FFFFFF"/>
        </a:accent3>
        <a:accent4>
          <a:srgbClr val="000000"/>
        </a:accent4>
        <a:accent5>
          <a:srgbClr val="AAB5DB"/>
        </a:accent5>
        <a:accent6>
          <a:srgbClr val="34A70F"/>
        </a:accent6>
        <a:hlink>
          <a:srgbClr val="003242"/>
        </a:hlink>
        <a:folHlink>
          <a:srgbClr val="155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75314"/>
        </a:accent1>
        <a:accent2>
          <a:srgbClr val="C1760B"/>
        </a:accent2>
        <a:accent3>
          <a:srgbClr val="FFFFFF"/>
        </a:accent3>
        <a:accent4>
          <a:srgbClr val="000000"/>
        </a:accent4>
        <a:accent5>
          <a:srgbClr val="D8B3AA"/>
        </a:accent5>
        <a:accent6>
          <a:srgbClr val="AF6A09"/>
        </a:accent6>
        <a:hlink>
          <a:srgbClr val="004961"/>
        </a:hlink>
        <a:folHlink>
          <a:srgbClr val="650C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1390B8"/>
        </a:accent1>
        <a:accent2>
          <a:srgbClr val="C6C606"/>
        </a:accent2>
        <a:accent3>
          <a:srgbClr val="FFFFFF"/>
        </a:accent3>
        <a:accent4>
          <a:srgbClr val="000000"/>
        </a:accent4>
        <a:accent5>
          <a:srgbClr val="AAC6D8"/>
        </a:accent5>
        <a:accent6>
          <a:srgbClr val="B3B305"/>
        </a:accent6>
        <a:hlink>
          <a:srgbClr val="8F390A"/>
        </a:hlink>
        <a:folHlink>
          <a:srgbClr val="51178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chri_0133_slide">
  <a:themeElements>
    <a:clrScheme name="Office Theme 6">
      <a:dk1>
        <a:srgbClr val="000000"/>
      </a:dk1>
      <a:lt1>
        <a:srgbClr val="FFFFFF"/>
      </a:lt1>
      <a:dk2>
        <a:srgbClr val="000000"/>
      </a:dk2>
      <a:lt2>
        <a:srgbClr val="828282"/>
      </a:lt2>
      <a:accent1>
        <a:srgbClr val="B29800"/>
      </a:accent1>
      <a:accent2>
        <a:srgbClr val="C97C3C"/>
      </a:accent2>
      <a:accent3>
        <a:srgbClr val="FFFFFF"/>
      </a:accent3>
      <a:accent4>
        <a:srgbClr val="000000"/>
      </a:accent4>
      <a:accent5>
        <a:srgbClr val="D5CAAA"/>
      </a:accent5>
      <a:accent6>
        <a:srgbClr val="B67035"/>
      </a:accent6>
      <a:hlink>
        <a:srgbClr val="A66C00"/>
      </a:hlink>
      <a:folHlink>
        <a:srgbClr val="BF4F43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2121"/>
        </a:accent1>
        <a:accent2>
          <a:srgbClr val="99001E"/>
        </a:accent2>
        <a:accent3>
          <a:srgbClr val="FFFFFF"/>
        </a:accent3>
        <a:accent4>
          <a:srgbClr val="000000"/>
        </a:accent4>
        <a:accent5>
          <a:srgbClr val="D0ABAB"/>
        </a:accent5>
        <a:accent6>
          <a:srgbClr val="8A001A"/>
        </a:accent6>
        <a:hlink>
          <a:srgbClr val="8C0000"/>
        </a:hlink>
        <a:folHlink>
          <a:srgbClr val="800F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14D1D"/>
        </a:accent1>
        <a:accent2>
          <a:srgbClr val="85416B"/>
        </a:accent2>
        <a:accent3>
          <a:srgbClr val="FFFFFF"/>
        </a:accent3>
        <a:accent4>
          <a:srgbClr val="000000"/>
        </a:accent4>
        <a:accent5>
          <a:srgbClr val="CDB2AB"/>
        </a:accent5>
        <a:accent6>
          <a:srgbClr val="783A60"/>
        </a:accent6>
        <a:hlink>
          <a:srgbClr val="862D2D"/>
        </a:hlink>
        <a:folHlink>
          <a:srgbClr val="73542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396C80"/>
        </a:accent1>
        <a:accent2>
          <a:srgbClr val="943E3E"/>
        </a:accent2>
        <a:accent3>
          <a:srgbClr val="FFFFFF"/>
        </a:accent3>
        <a:accent4>
          <a:srgbClr val="000000"/>
        </a:accent4>
        <a:accent5>
          <a:srgbClr val="AEBAC0"/>
        </a:accent5>
        <a:accent6>
          <a:srgbClr val="863737"/>
        </a:accent6>
        <a:hlink>
          <a:srgbClr val="3A3474"/>
        </a:hlink>
        <a:folHlink>
          <a:srgbClr val="4854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806F2B"/>
        </a:accent1>
        <a:accent2>
          <a:srgbClr val="3C7331"/>
        </a:accent2>
        <a:accent3>
          <a:srgbClr val="FFFFFF"/>
        </a:accent3>
        <a:accent4>
          <a:srgbClr val="000000"/>
        </a:accent4>
        <a:accent5>
          <a:srgbClr val="C0BBAC"/>
        </a:accent5>
        <a:accent6>
          <a:srgbClr val="35682B"/>
        </a:accent6>
        <a:hlink>
          <a:srgbClr val="862D2D"/>
        </a:hlink>
        <a:folHlink>
          <a:srgbClr val="4039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CC8500"/>
        </a:accent1>
        <a:accent2>
          <a:srgbClr val="C2940A"/>
        </a:accent2>
        <a:accent3>
          <a:srgbClr val="FFFFFF"/>
        </a:accent3>
        <a:accent4>
          <a:srgbClr val="000000"/>
        </a:accent4>
        <a:accent5>
          <a:srgbClr val="E2C2AA"/>
        </a:accent5>
        <a:accent6>
          <a:srgbClr val="B08608"/>
        </a:accent6>
        <a:hlink>
          <a:srgbClr val="A66C00"/>
        </a:hlink>
        <a:folHlink>
          <a:srgbClr val="99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B29800"/>
        </a:accent1>
        <a:accent2>
          <a:srgbClr val="C97C3C"/>
        </a:accent2>
        <a:accent3>
          <a:srgbClr val="FFFFFF"/>
        </a:accent3>
        <a:accent4>
          <a:srgbClr val="000000"/>
        </a:accent4>
        <a:accent5>
          <a:srgbClr val="D5CAAA"/>
        </a:accent5>
        <a:accent6>
          <a:srgbClr val="B67035"/>
        </a:accent6>
        <a:hlink>
          <a:srgbClr val="A66C00"/>
        </a:hlink>
        <a:folHlink>
          <a:srgbClr val="BF4F4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2B9FD9"/>
        </a:accent1>
        <a:accent2>
          <a:srgbClr val="CC8500"/>
        </a:accent2>
        <a:accent3>
          <a:srgbClr val="FFFFFF"/>
        </a:accent3>
        <a:accent4>
          <a:srgbClr val="000000"/>
        </a:accent4>
        <a:accent5>
          <a:srgbClr val="ACCDE9"/>
        </a:accent5>
        <a:accent6>
          <a:srgbClr val="B97800"/>
        </a:accent6>
        <a:hlink>
          <a:srgbClr val="8A73BF"/>
        </a:hlink>
        <a:folHlink>
          <a:srgbClr val="2E9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7AB236"/>
        </a:accent1>
        <a:accent2>
          <a:srgbClr val="CC527E"/>
        </a:accent2>
        <a:accent3>
          <a:srgbClr val="FFFFFF"/>
        </a:accent3>
        <a:accent4>
          <a:srgbClr val="000000"/>
        </a:accent4>
        <a:accent5>
          <a:srgbClr val="BED5AE"/>
        </a:accent5>
        <a:accent6>
          <a:srgbClr val="B94972"/>
        </a:accent6>
        <a:hlink>
          <a:srgbClr val="4D6BBF"/>
        </a:hlink>
        <a:folHlink>
          <a:srgbClr val="A66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9905"/>
        </a:accent1>
        <a:accent2>
          <a:srgbClr val="4D8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457E00"/>
        </a:accent6>
        <a:hlink>
          <a:srgbClr val="008004"/>
        </a:hlink>
        <a:folHlink>
          <a:srgbClr val="3F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678C"/>
        </a:accent1>
        <a:accent2>
          <a:srgbClr val="5E8000"/>
        </a:accent2>
        <a:accent3>
          <a:srgbClr val="FFFFFF"/>
        </a:accent3>
        <a:accent4>
          <a:srgbClr val="000000"/>
        </a:accent4>
        <a:accent5>
          <a:srgbClr val="AAB8C5"/>
        </a:accent5>
        <a:accent6>
          <a:srgbClr val="547300"/>
        </a:accent6>
        <a:hlink>
          <a:srgbClr val="006E04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65821"/>
        </a:accent1>
        <a:accent2>
          <a:srgbClr val="008004"/>
        </a:accent2>
        <a:accent3>
          <a:srgbClr val="FFFFFF"/>
        </a:accent3>
        <a:accent4>
          <a:srgbClr val="000000"/>
        </a:accent4>
        <a:accent5>
          <a:srgbClr val="D0B4AB"/>
        </a:accent5>
        <a:accent6>
          <a:srgbClr val="007303"/>
        </a:accent6>
        <a:hlink>
          <a:srgbClr val="8C2A60"/>
        </a:hlink>
        <a:folHlink>
          <a:srgbClr val="67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403E"/>
        </a:accent1>
        <a:accent2>
          <a:srgbClr val="2D8064"/>
        </a:accent2>
        <a:accent3>
          <a:srgbClr val="FFFFFF"/>
        </a:accent3>
        <a:accent4>
          <a:srgbClr val="000000"/>
        </a:accent4>
        <a:accent5>
          <a:srgbClr val="D5AFAF"/>
        </a:accent5>
        <a:accent6>
          <a:srgbClr val="28735A"/>
        </a:accent6>
        <a:hlink>
          <a:srgbClr val="4D3F8C"/>
        </a:hlink>
        <a:folHlink>
          <a:srgbClr val="006E0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0052C0"/>
        </a:accent1>
        <a:accent2>
          <a:srgbClr val="3239BF"/>
        </a:accent2>
        <a:accent3>
          <a:srgbClr val="FFFFFF"/>
        </a:accent3>
        <a:accent4>
          <a:srgbClr val="000000"/>
        </a:accent4>
        <a:accent5>
          <a:srgbClr val="AAB3DC"/>
        </a:accent5>
        <a:accent6>
          <a:srgbClr val="2C33AD"/>
        </a:accent6>
        <a:hlink>
          <a:srgbClr val="004299"/>
        </a:hlink>
        <a:folHlink>
          <a:srgbClr val="282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759B2"/>
        </a:accent1>
        <a:accent2>
          <a:srgbClr val="00708C"/>
        </a:accent2>
        <a:accent3>
          <a:srgbClr val="FFFFFF"/>
        </a:accent3>
        <a:accent4>
          <a:srgbClr val="000000"/>
        </a:accent4>
        <a:accent5>
          <a:srgbClr val="B8B5D5"/>
        </a:accent5>
        <a:accent6>
          <a:srgbClr val="00657E"/>
        </a:accent6>
        <a:hlink>
          <a:srgbClr val="0048A6"/>
        </a:hlink>
        <a:folHlink>
          <a:srgbClr val="742E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8500"/>
        </a:accent1>
        <a:accent2>
          <a:srgbClr val="2462B2"/>
        </a:accent2>
        <a:accent3>
          <a:srgbClr val="FFFFFF"/>
        </a:accent3>
        <a:accent4>
          <a:srgbClr val="000000"/>
        </a:accent4>
        <a:accent5>
          <a:srgbClr val="D0C2AA"/>
        </a:accent5>
        <a:accent6>
          <a:srgbClr val="2058A1"/>
        </a:accent6>
        <a:hlink>
          <a:srgbClr val="546E00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28000"/>
        </a:accent1>
        <a:accent2>
          <a:srgbClr val="8C5200"/>
        </a:accent2>
        <a:accent3>
          <a:srgbClr val="FFFFFF"/>
        </a:accent3>
        <a:accent4>
          <a:srgbClr val="000000"/>
        </a:accent4>
        <a:accent5>
          <a:srgbClr val="B7C0AA"/>
        </a:accent5>
        <a:accent6>
          <a:srgbClr val="7E4900"/>
        </a:accent6>
        <a:hlink>
          <a:srgbClr val="911D65"/>
        </a:hlink>
        <a:folHlink>
          <a:srgbClr val="00459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5_Default Design">
  <a:themeElements>
    <a:clrScheme name="1_Default Design 6">
      <a:dk1>
        <a:srgbClr val="000000"/>
      </a:dk1>
      <a:lt1>
        <a:srgbClr val="FFFFFF"/>
      </a:lt1>
      <a:dk2>
        <a:srgbClr val="000000"/>
      </a:dk2>
      <a:lt2>
        <a:srgbClr val="828282"/>
      </a:lt2>
      <a:accent1>
        <a:srgbClr val="B29800"/>
      </a:accent1>
      <a:accent2>
        <a:srgbClr val="C97C3C"/>
      </a:accent2>
      <a:accent3>
        <a:srgbClr val="FFFFFF"/>
      </a:accent3>
      <a:accent4>
        <a:srgbClr val="000000"/>
      </a:accent4>
      <a:accent5>
        <a:srgbClr val="D5CAAA"/>
      </a:accent5>
      <a:accent6>
        <a:srgbClr val="B67035"/>
      </a:accent6>
      <a:hlink>
        <a:srgbClr val="A66C00"/>
      </a:hlink>
      <a:folHlink>
        <a:srgbClr val="BF4F43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2121"/>
        </a:accent1>
        <a:accent2>
          <a:srgbClr val="99001E"/>
        </a:accent2>
        <a:accent3>
          <a:srgbClr val="FFFFFF"/>
        </a:accent3>
        <a:accent4>
          <a:srgbClr val="000000"/>
        </a:accent4>
        <a:accent5>
          <a:srgbClr val="D0ABAB"/>
        </a:accent5>
        <a:accent6>
          <a:srgbClr val="8A001A"/>
        </a:accent6>
        <a:hlink>
          <a:srgbClr val="8C0000"/>
        </a:hlink>
        <a:folHlink>
          <a:srgbClr val="800F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14D1D"/>
        </a:accent1>
        <a:accent2>
          <a:srgbClr val="85416B"/>
        </a:accent2>
        <a:accent3>
          <a:srgbClr val="FFFFFF"/>
        </a:accent3>
        <a:accent4>
          <a:srgbClr val="000000"/>
        </a:accent4>
        <a:accent5>
          <a:srgbClr val="CDB2AB"/>
        </a:accent5>
        <a:accent6>
          <a:srgbClr val="783A60"/>
        </a:accent6>
        <a:hlink>
          <a:srgbClr val="862D2D"/>
        </a:hlink>
        <a:folHlink>
          <a:srgbClr val="73542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396C80"/>
        </a:accent1>
        <a:accent2>
          <a:srgbClr val="943E3E"/>
        </a:accent2>
        <a:accent3>
          <a:srgbClr val="FFFFFF"/>
        </a:accent3>
        <a:accent4>
          <a:srgbClr val="000000"/>
        </a:accent4>
        <a:accent5>
          <a:srgbClr val="AEBAC0"/>
        </a:accent5>
        <a:accent6>
          <a:srgbClr val="863737"/>
        </a:accent6>
        <a:hlink>
          <a:srgbClr val="3A3474"/>
        </a:hlink>
        <a:folHlink>
          <a:srgbClr val="4854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806F2B"/>
        </a:accent1>
        <a:accent2>
          <a:srgbClr val="3C7331"/>
        </a:accent2>
        <a:accent3>
          <a:srgbClr val="FFFFFF"/>
        </a:accent3>
        <a:accent4>
          <a:srgbClr val="000000"/>
        </a:accent4>
        <a:accent5>
          <a:srgbClr val="C0BBAC"/>
        </a:accent5>
        <a:accent6>
          <a:srgbClr val="35682B"/>
        </a:accent6>
        <a:hlink>
          <a:srgbClr val="862D2D"/>
        </a:hlink>
        <a:folHlink>
          <a:srgbClr val="4039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CC8500"/>
        </a:accent1>
        <a:accent2>
          <a:srgbClr val="C2940A"/>
        </a:accent2>
        <a:accent3>
          <a:srgbClr val="FFFFFF"/>
        </a:accent3>
        <a:accent4>
          <a:srgbClr val="000000"/>
        </a:accent4>
        <a:accent5>
          <a:srgbClr val="E2C2AA"/>
        </a:accent5>
        <a:accent6>
          <a:srgbClr val="B08608"/>
        </a:accent6>
        <a:hlink>
          <a:srgbClr val="A66C00"/>
        </a:hlink>
        <a:folHlink>
          <a:srgbClr val="99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B29800"/>
        </a:accent1>
        <a:accent2>
          <a:srgbClr val="C97C3C"/>
        </a:accent2>
        <a:accent3>
          <a:srgbClr val="FFFFFF"/>
        </a:accent3>
        <a:accent4>
          <a:srgbClr val="000000"/>
        </a:accent4>
        <a:accent5>
          <a:srgbClr val="D5CAAA"/>
        </a:accent5>
        <a:accent6>
          <a:srgbClr val="B67035"/>
        </a:accent6>
        <a:hlink>
          <a:srgbClr val="A66C00"/>
        </a:hlink>
        <a:folHlink>
          <a:srgbClr val="BF4F4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2B9FD9"/>
        </a:accent1>
        <a:accent2>
          <a:srgbClr val="CC8500"/>
        </a:accent2>
        <a:accent3>
          <a:srgbClr val="FFFFFF"/>
        </a:accent3>
        <a:accent4>
          <a:srgbClr val="000000"/>
        </a:accent4>
        <a:accent5>
          <a:srgbClr val="ACCDE9"/>
        </a:accent5>
        <a:accent6>
          <a:srgbClr val="B97800"/>
        </a:accent6>
        <a:hlink>
          <a:srgbClr val="8A73BF"/>
        </a:hlink>
        <a:folHlink>
          <a:srgbClr val="2E9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7AB236"/>
        </a:accent1>
        <a:accent2>
          <a:srgbClr val="CC527E"/>
        </a:accent2>
        <a:accent3>
          <a:srgbClr val="FFFFFF"/>
        </a:accent3>
        <a:accent4>
          <a:srgbClr val="000000"/>
        </a:accent4>
        <a:accent5>
          <a:srgbClr val="BED5AE"/>
        </a:accent5>
        <a:accent6>
          <a:srgbClr val="B94972"/>
        </a:accent6>
        <a:hlink>
          <a:srgbClr val="4D6BBF"/>
        </a:hlink>
        <a:folHlink>
          <a:srgbClr val="A66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9905"/>
        </a:accent1>
        <a:accent2>
          <a:srgbClr val="4D8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457E00"/>
        </a:accent6>
        <a:hlink>
          <a:srgbClr val="008004"/>
        </a:hlink>
        <a:folHlink>
          <a:srgbClr val="3F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678C"/>
        </a:accent1>
        <a:accent2>
          <a:srgbClr val="5E8000"/>
        </a:accent2>
        <a:accent3>
          <a:srgbClr val="FFFFFF"/>
        </a:accent3>
        <a:accent4>
          <a:srgbClr val="000000"/>
        </a:accent4>
        <a:accent5>
          <a:srgbClr val="AAB8C5"/>
        </a:accent5>
        <a:accent6>
          <a:srgbClr val="547300"/>
        </a:accent6>
        <a:hlink>
          <a:srgbClr val="006E04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65821"/>
        </a:accent1>
        <a:accent2>
          <a:srgbClr val="008004"/>
        </a:accent2>
        <a:accent3>
          <a:srgbClr val="FFFFFF"/>
        </a:accent3>
        <a:accent4>
          <a:srgbClr val="000000"/>
        </a:accent4>
        <a:accent5>
          <a:srgbClr val="D0B4AB"/>
        </a:accent5>
        <a:accent6>
          <a:srgbClr val="007303"/>
        </a:accent6>
        <a:hlink>
          <a:srgbClr val="8C2A60"/>
        </a:hlink>
        <a:folHlink>
          <a:srgbClr val="67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403E"/>
        </a:accent1>
        <a:accent2>
          <a:srgbClr val="2D8064"/>
        </a:accent2>
        <a:accent3>
          <a:srgbClr val="FFFFFF"/>
        </a:accent3>
        <a:accent4>
          <a:srgbClr val="000000"/>
        </a:accent4>
        <a:accent5>
          <a:srgbClr val="D5AFAF"/>
        </a:accent5>
        <a:accent6>
          <a:srgbClr val="28735A"/>
        </a:accent6>
        <a:hlink>
          <a:srgbClr val="4D3F8C"/>
        </a:hlink>
        <a:folHlink>
          <a:srgbClr val="006E0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0052C0"/>
        </a:accent1>
        <a:accent2>
          <a:srgbClr val="3239BF"/>
        </a:accent2>
        <a:accent3>
          <a:srgbClr val="FFFFFF"/>
        </a:accent3>
        <a:accent4>
          <a:srgbClr val="000000"/>
        </a:accent4>
        <a:accent5>
          <a:srgbClr val="AAB3DC"/>
        </a:accent5>
        <a:accent6>
          <a:srgbClr val="2C33AD"/>
        </a:accent6>
        <a:hlink>
          <a:srgbClr val="004299"/>
        </a:hlink>
        <a:folHlink>
          <a:srgbClr val="282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759B2"/>
        </a:accent1>
        <a:accent2>
          <a:srgbClr val="00708C"/>
        </a:accent2>
        <a:accent3>
          <a:srgbClr val="FFFFFF"/>
        </a:accent3>
        <a:accent4>
          <a:srgbClr val="000000"/>
        </a:accent4>
        <a:accent5>
          <a:srgbClr val="B8B5D5"/>
        </a:accent5>
        <a:accent6>
          <a:srgbClr val="00657E"/>
        </a:accent6>
        <a:hlink>
          <a:srgbClr val="0048A6"/>
        </a:hlink>
        <a:folHlink>
          <a:srgbClr val="742E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8500"/>
        </a:accent1>
        <a:accent2>
          <a:srgbClr val="2462B2"/>
        </a:accent2>
        <a:accent3>
          <a:srgbClr val="FFFFFF"/>
        </a:accent3>
        <a:accent4>
          <a:srgbClr val="000000"/>
        </a:accent4>
        <a:accent5>
          <a:srgbClr val="D0C2AA"/>
        </a:accent5>
        <a:accent6>
          <a:srgbClr val="2058A1"/>
        </a:accent6>
        <a:hlink>
          <a:srgbClr val="546E00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28000"/>
        </a:accent1>
        <a:accent2>
          <a:srgbClr val="8C5200"/>
        </a:accent2>
        <a:accent3>
          <a:srgbClr val="FFFFFF"/>
        </a:accent3>
        <a:accent4>
          <a:srgbClr val="000000"/>
        </a:accent4>
        <a:accent5>
          <a:srgbClr val="B7C0AA"/>
        </a:accent5>
        <a:accent6>
          <a:srgbClr val="7E4900"/>
        </a:accent6>
        <a:hlink>
          <a:srgbClr val="911D65"/>
        </a:hlink>
        <a:folHlink>
          <a:srgbClr val="00459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10218</TotalTime>
  <Words>1745</Words>
  <Application>Microsoft Office PowerPoint</Application>
  <PresentationFormat>On-screen Show (4:3)</PresentationFormat>
  <Paragraphs>110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Design Template</vt:lpstr>
      </vt:variant>
      <vt:variant>
        <vt:i4>58</vt:i4>
      </vt:variant>
      <vt:variant>
        <vt:lpstr>Slide Titles</vt:lpstr>
      </vt:variant>
      <vt:variant>
        <vt:i4>15</vt:i4>
      </vt:variant>
    </vt:vector>
  </HeadingPairs>
  <TitlesOfParts>
    <vt:vector size="81" baseType="lpstr">
      <vt:lpstr>Arial</vt:lpstr>
      <vt:lpstr>Calibri</vt:lpstr>
      <vt:lpstr>Constantia</vt:lpstr>
      <vt:lpstr>Wingdings 2</vt:lpstr>
      <vt:lpstr>宋体</vt:lpstr>
      <vt:lpstr>文鼎粗圓</vt:lpstr>
      <vt:lpstr>Microsoft JhengHei</vt:lpstr>
      <vt:lpstr>PMingLiU</vt:lpstr>
      <vt:lpstr>chri_0288_slide</vt:lpstr>
      <vt:lpstr>chri_0088_slide</vt:lpstr>
      <vt:lpstr>1_Default Design</vt:lpstr>
      <vt:lpstr>1_chri_0088_slide</vt:lpstr>
      <vt:lpstr>chri_0056_slide</vt:lpstr>
      <vt:lpstr>2_Default Design</vt:lpstr>
      <vt:lpstr>chri_0055_slide</vt:lpstr>
      <vt:lpstr>3_Default Design</vt:lpstr>
      <vt:lpstr>chri_0133_slide</vt:lpstr>
      <vt:lpstr>4_Default Design</vt:lpstr>
      <vt:lpstr>1_chri_0288_slide</vt:lpstr>
      <vt:lpstr>1_chri_0133_slide</vt:lpstr>
      <vt:lpstr>5_Default Design</vt:lpstr>
      <vt:lpstr>Flow</vt:lpstr>
      <vt:lpstr>chri_0288_slide</vt:lpstr>
      <vt:lpstr>chri_0088_slide</vt:lpstr>
      <vt:lpstr>1_Default Design</vt:lpstr>
      <vt:lpstr>1_chri_0088_slide</vt:lpstr>
      <vt:lpstr>chri_0056_slide</vt:lpstr>
      <vt:lpstr>2_Default Design</vt:lpstr>
      <vt:lpstr>chri_0055_slide</vt:lpstr>
      <vt:lpstr>3_Default Design</vt:lpstr>
      <vt:lpstr>chri_0133_slide</vt:lpstr>
      <vt:lpstr>chri_0133_slide</vt:lpstr>
      <vt:lpstr>chri_0133_slide</vt:lpstr>
      <vt:lpstr>chri_0133_slide</vt:lpstr>
      <vt:lpstr>chri_0133_slide</vt:lpstr>
      <vt:lpstr>chri_0133_slide</vt:lpstr>
      <vt:lpstr>chri_0133_slide</vt:lpstr>
      <vt:lpstr>chri_0133_slide</vt:lpstr>
      <vt:lpstr>chri_0133_slide</vt:lpstr>
      <vt:lpstr>chri_0133_slide</vt:lpstr>
      <vt:lpstr>chri_0133_slide</vt:lpstr>
      <vt:lpstr>4_Default Design</vt:lpstr>
      <vt:lpstr>1_chri_0288_slide</vt:lpstr>
      <vt:lpstr>1_chri_0133_slide</vt:lpstr>
      <vt:lpstr>1_chri_0133_slide</vt:lpstr>
      <vt:lpstr>1_chri_0133_slide</vt:lpstr>
      <vt:lpstr>1_chri_0133_slide</vt:lpstr>
      <vt:lpstr>1_chri_0133_slide</vt:lpstr>
      <vt:lpstr>1_chri_0133_slide</vt:lpstr>
      <vt:lpstr>1_chri_0133_slide</vt:lpstr>
      <vt:lpstr>1_chri_0133_slide</vt:lpstr>
      <vt:lpstr>1_chri_0133_slide</vt:lpstr>
      <vt:lpstr>1_chri_0133_slide</vt:lpstr>
      <vt:lpstr>1_chri_0133_slide</vt:lpstr>
      <vt:lpstr>5_Default Design</vt:lpstr>
      <vt:lpstr>Flow</vt:lpstr>
      <vt:lpstr>Flow</vt:lpstr>
      <vt:lpstr>Flow</vt:lpstr>
      <vt:lpstr>Flow</vt:lpstr>
      <vt:lpstr>Flow</vt:lpstr>
      <vt:lpstr>Flow</vt:lpstr>
      <vt:lpstr>Flow</vt:lpstr>
      <vt:lpstr>Flow</vt:lpstr>
      <vt:lpstr>Flow</vt:lpstr>
      <vt:lpstr>Flow</vt:lpstr>
      <vt:lpstr>Flow</vt:lpstr>
      <vt:lpstr>Slide 1</vt:lpstr>
      <vt:lpstr>從聰明長進到愚拙</vt:lpstr>
      <vt:lpstr>引言</vt:lpstr>
      <vt:lpstr>  聖經的榜樣  </vt:lpstr>
      <vt:lpstr>從聰明長進到愚拙的表現</vt:lpstr>
      <vt:lpstr>Slide 6</vt:lpstr>
      <vt:lpstr>從聰明長進到愚拙的表現</vt:lpstr>
      <vt:lpstr>從聰明長進到愚拙的表現﹝續﹞</vt:lpstr>
      <vt:lpstr>從聰明長進到愚拙的表現﹝續﹞</vt:lpstr>
      <vt:lpstr>從聰明長進到愚拙的表現﹝續﹞</vt:lpstr>
      <vt:lpstr>從聰明長進到愚拙的動力</vt:lpstr>
      <vt:lpstr>從聰明長進到愚拙的動力</vt:lpstr>
      <vt:lpstr>從聰明長進到愚拙的動力</vt:lpstr>
      <vt:lpstr>從聰明長進到愚拙的結果</vt:lpstr>
      <vt:lpstr>結語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Balex</dc:creator>
  <cp:lastModifiedBy>admin</cp:lastModifiedBy>
  <cp:revision>668</cp:revision>
  <dcterms:created xsi:type="dcterms:W3CDTF">2010-10-14T04:41:51Z</dcterms:created>
  <dcterms:modified xsi:type="dcterms:W3CDTF">2011-07-20T22:32:28Z</dcterms:modified>
</cp:coreProperties>
</file>