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Default Extension="fntdata" ContentType="application/x-fontdata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  <p:sldMasterId id="2147483709" r:id="rId2"/>
  </p:sldMasterIdLst>
  <p:notesMasterIdLst>
    <p:notesMasterId r:id="rId18"/>
  </p:notesMasterIdLst>
  <p:sldIdLst>
    <p:sldId id="412" r:id="rId3"/>
    <p:sldId id="413" r:id="rId4"/>
    <p:sldId id="414" r:id="rId5"/>
    <p:sldId id="415" r:id="rId6"/>
    <p:sldId id="416" r:id="rId7"/>
    <p:sldId id="417" r:id="rId8"/>
    <p:sldId id="418" r:id="rId9"/>
    <p:sldId id="419" r:id="rId10"/>
    <p:sldId id="420" r:id="rId11"/>
    <p:sldId id="421" r:id="rId12"/>
    <p:sldId id="422" r:id="rId13"/>
    <p:sldId id="423" r:id="rId14"/>
    <p:sldId id="424" r:id="rId15"/>
    <p:sldId id="425" r:id="rId16"/>
    <p:sldId id="426" r:id="rId17"/>
  </p:sldIdLst>
  <p:sldSz cx="9144000" cy="6858000" type="screen4x3"/>
  <p:notesSz cx="6858000" cy="9144000"/>
  <p:embeddedFontLst>
    <p:embeddedFont>
      <p:font typeface="新細明體" pitchFamily="18" charset="-120"/>
      <p:regular r:id="rId19"/>
    </p:embeddedFont>
    <p:embeddedFont>
      <p:font typeface="文鼎行楷碑體" charset="-120"/>
      <p:regular r:id="rId20"/>
    </p:embeddedFont>
    <p:embeddedFont>
      <p:font typeface="華康儷簡宋"/>
      <p:regular r:id="rId21"/>
    </p:embeddedFont>
    <p:embeddedFont>
      <p:font typeface="華康儷楷書"/>
      <p:regular r:id="rId22"/>
    </p:embeddedFont>
    <p:embeddedFont>
      <p:font typeface="Calibri" pitchFamily="34" charset="0"/>
      <p:regular r:id="rId23"/>
      <p:bold r:id="rId24"/>
      <p:italic r:id="rId25"/>
      <p:boldItalic r:id="rId2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81" d="100"/>
          <a:sy n="81" d="100"/>
        </p:scale>
        <p:origin x="-1056" y="-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notesMaster" Target="notesMasters/notesMaster1.xml"/><Relationship Id="rId26" Type="http://schemas.openxmlformats.org/officeDocument/2006/relationships/font" Target="fonts/font8.fntdata"/><Relationship Id="rId3" Type="http://schemas.openxmlformats.org/officeDocument/2006/relationships/slide" Target="slides/slide1.xml"/><Relationship Id="rId21" Type="http://schemas.openxmlformats.org/officeDocument/2006/relationships/font" Target="fonts/font3.fntdata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font" Target="fonts/font7.fntdata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font" Target="fonts/font2.fntdata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font" Target="fonts/font6.fntdata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font" Target="fonts/font5.fntdata"/><Relationship Id="rId28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font" Target="fonts/font1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font" Target="fonts/font4.fntdata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3EC6444-F253-4D12-A2D7-FEB2AB0507FE}" type="datetimeFigureOut">
              <a:rPr lang="en-US" smtClean="0"/>
              <a:pPr/>
              <a:t>2/8/2013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D158106-B996-4FFA-929F-479CA12DCF8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972922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84A90D46-C67F-461B-933A-8654CB20B268}" type="datetimeFigureOut">
              <a:rPr lang="en-US"/>
              <a:pPr>
                <a:defRPr/>
              </a:pPr>
              <a:t>2/8/2013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BB24774C-C409-4A69-94E3-F89806EBE8D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714080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2EADE894-2BA1-44E5-93A7-BC320FF76407}" type="datetimeFigureOut">
              <a:rPr lang="en-US"/>
              <a:pPr>
                <a:defRPr/>
              </a:pPr>
              <a:t>2/8/2013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B86031C3-ED48-4112-824B-C7E81A7BCB5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615233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32756A1B-CBA8-4F4A-B5B5-877006859E35}" type="datetimeFigureOut">
              <a:rPr lang="en-US"/>
              <a:pPr>
                <a:defRPr/>
              </a:pPr>
              <a:t>2/8/2013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FB7CA1CB-8904-43B4-A8E8-FFE1E9C0782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4926074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872044CF-8D22-4606-8DCB-7F96B7FC1C34}" type="datetimeFigureOut">
              <a:rPr lang="en-US"/>
              <a:pPr>
                <a:defRPr/>
              </a:pPr>
              <a:t>2/8/2013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75F9CE55-5670-47A7-9FB2-65ABD58DF34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067238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D6DACB74-87E6-4DC5-9CEE-F8FA15128E11}" type="datetimeFigureOut">
              <a:rPr lang="en-US"/>
              <a:pPr>
                <a:defRPr/>
              </a:pPr>
              <a:t>2/8/2013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D42BC73B-36A9-4BB1-9757-E0597BB65DA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1660372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B5F733D0-BC1F-4D60-970C-6FF30EC0BE0B}" type="datetimeFigureOut">
              <a:rPr lang="en-US"/>
              <a:pPr>
                <a:defRPr/>
              </a:pPr>
              <a:t>2/8/2013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3365901A-4124-4A03-80A9-2897A66CCAB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6281156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7CFC2451-13F7-414E-84C6-9EB9560D3350}" type="datetimeFigureOut">
              <a:rPr lang="en-US"/>
              <a:pPr>
                <a:defRPr/>
              </a:pPr>
              <a:t>2/8/2013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D12E0E88-3371-418C-A629-0A83BBBEF43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862922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397CE30B-530E-4B15-92A1-A98DEFA74F26}" type="datetimeFigureOut">
              <a:rPr lang="en-US"/>
              <a:pPr>
                <a:defRPr/>
              </a:pPr>
              <a:t>2/8/2013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3B099E57-87A2-4736-B78A-54B4605025E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9358177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BF5EB0C8-B787-44A2-A6FE-21299F4018FB}" type="datetimeFigureOut">
              <a:rPr lang="en-US"/>
              <a:pPr>
                <a:defRPr/>
              </a:pPr>
              <a:t>2/8/2013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894F2F1F-3FD2-4ABA-BF85-D2453494155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0149966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A3250131-8067-4981-8A8C-DDC79A1C95F0}" type="datetimeFigureOut">
              <a:rPr lang="en-US"/>
              <a:pPr>
                <a:defRPr/>
              </a:pPr>
              <a:t>2/8/2013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8F93EA59-9A97-4759-A4B8-76BCD6DD338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714680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90569E36-F096-4401-BD8B-07243E704A35}" type="datetimeFigureOut">
              <a:rPr lang="en-US"/>
              <a:pPr>
                <a:defRPr/>
              </a:pPr>
              <a:t>2/8/2013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FDA6080B-5D32-48B2-8097-1F638C8500F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12241643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DF06B2E1-3EB5-478C-8B49-C867CE68C325}" type="datetimeFigureOut">
              <a:rPr lang="en-US"/>
              <a:pPr>
                <a:defRPr/>
              </a:pPr>
              <a:t>2/8/2013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39347C1E-A967-4A9A-A56A-94203BE8058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8142605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9159875" cy="6870700"/>
            <a:chOff x="0" y="0"/>
            <a:chExt cx="5770" cy="4328"/>
          </a:xfrm>
        </p:grpSpPr>
        <p:sp>
          <p:nvSpPr>
            <p:cNvPr id="5" name="Rectangle 3"/>
            <p:cNvSpPr>
              <a:spLocks noChangeArrowheads="1"/>
            </p:cNvSpPr>
            <p:nvPr/>
          </p:nvSpPr>
          <p:spPr bwMode="hidden">
            <a:xfrm>
              <a:off x="0" y="4186"/>
              <a:ext cx="5089" cy="142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kumimoji="1" lang="en-US">
                <a:solidFill>
                  <a:srgbClr val="2F1311"/>
                </a:solidFill>
              </a:endParaRPr>
            </a:p>
          </p:txBody>
        </p:sp>
        <p:sp>
          <p:nvSpPr>
            <p:cNvPr id="6" name="Rectangle 4"/>
            <p:cNvSpPr>
              <a:spLocks noChangeArrowheads="1"/>
            </p:cNvSpPr>
            <p:nvPr/>
          </p:nvSpPr>
          <p:spPr bwMode="hidden">
            <a:xfrm>
              <a:off x="0" y="0"/>
              <a:ext cx="5089" cy="126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kumimoji="1" lang="en-US">
                <a:solidFill>
                  <a:srgbClr val="2F1311"/>
                </a:solidFill>
              </a:endParaRPr>
            </a:p>
          </p:txBody>
        </p:sp>
        <p:sp>
          <p:nvSpPr>
            <p:cNvPr id="7" name="Rectangle 5"/>
            <p:cNvSpPr>
              <a:spLocks noChangeArrowheads="1"/>
            </p:cNvSpPr>
            <p:nvPr/>
          </p:nvSpPr>
          <p:spPr bwMode="auto">
            <a:xfrm>
              <a:off x="5010" y="0"/>
              <a:ext cx="758" cy="4320"/>
            </a:xfrm>
            <a:prstGeom prst="rect">
              <a:avLst/>
            </a:prstGeom>
            <a:gradFill rotWithShape="0">
              <a:gsLst>
                <a:gs pos="0">
                  <a:schemeClr val="accent1">
                    <a:gamma/>
                    <a:shade val="84706"/>
                    <a:invGamma/>
                  </a:schemeClr>
                </a:gs>
                <a:gs pos="50000">
                  <a:schemeClr val="accent1"/>
                </a:gs>
                <a:gs pos="100000">
                  <a:schemeClr val="accent1">
                    <a:gamma/>
                    <a:shade val="84706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kumimoji="1" lang="en-US">
                <a:solidFill>
                  <a:srgbClr val="2F1311"/>
                </a:solidFill>
              </a:endParaRPr>
            </a:p>
          </p:txBody>
        </p:sp>
        <p:grpSp>
          <p:nvGrpSpPr>
            <p:cNvPr id="8" name="Group 6"/>
            <p:cNvGrpSpPr>
              <a:grpSpLocks/>
            </p:cNvGrpSpPr>
            <p:nvPr/>
          </p:nvGrpSpPr>
          <p:grpSpPr bwMode="auto">
            <a:xfrm>
              <a:off x="4944" y="-4"/>
              <a:ext cx="816" cy="3979"/>
              <a:chOff x="4944" y="-4"/>
              <a:chExt cx="816" cy="3979"/>
            </a:xfrm>
          </p:grpSpPr>
          <p:grpSp>
            <p:nvGrpSpPr>
              <p:cNvPr id="20" name="Group 7"/>
              <p:cNvGrpSpPr>
                <a:grpSpLocks/>
              </p:cNvGrpSpPr>
              <p:nvPr userDrawn="1"/>
            </p:nvGrpSpPr>
            <p:grpSpPr bwMode="auto">
              <a:xfrm>
                <a:off x="5280" y="-4"/>
                <a:ext cx="480" cy="1435"/>
                <a:chOff x="5280" y="-4"/>
                <a:chExt cx="480" cy="1435"/>
              </a:xfrm>
            </p:grpSpPr>
            <p:grpSp>
              <p:nvGrpSpPr>
                <p:cNvPr id="41" name="Group 8"/>
                <p:cNvGrpSpPr>
                  <a:grpSpLocks/>
                </p:cNvGrpSpPr>
                <p:nvPr userDrawn="1"/>
              </p:nvGrpSpPr>
              <p:grpSpPr bwMode="auto">
                <a:xfrm rot="-5400000">
                  <a:off x="5490" y="-5"/>
                  <a:ext cx="174" cy="176"/>
                  <a:chOff x="1707" y="323"/>
                  <a:chExt cx="1690" cy="2560"/>
                </a:xfrm>
              </p:grpSpPr>
              <p:grpSp>
                <p:nvGrpSpPr>
                  <p:cNvPr id="50" name="Group 9"/>
                  <p:cNvGrpSpPr>
                    <a:grpSpLocks/>
                  </p:cNvGrpSpPr>
                  <p:nvPr/>
                </p:nvGrpSpPr>
                <p:grpSpPr bwMode="auto">
                  <a:xfrm>
                    <a:off x="1707" y="323"/>
                    <a:ext cx="1690" cy="2560"/>
                    <a:chOff x="1707" y="323"/>
                    <a:chExt cx="1690" cy="2560"/>
                  </a:xfrm>
                </p:grpSpPr>
                <p:sp>
                  <p:nvSpPr>
                    <p:cNvPr id="57" name="Freeform 10"/>
                    <p:cNvSpPr>
                      <a:spLocks/>
                    </p:cNvSpPr>
                    <p:nvPr/>
                  </p:nvSpPr>
                  <p:spPr bwMode="auto">
                    <a:xfrm>
                      <a:off x="2173" y="323"/>
                      <a:ext cx="1234" cy="2560"/>
                    </a:xfrm>
                    <a:custGeom>
                      <a:avLst/>
                      <a:gdLst/>
                      <a:ahLst/>
                      <a:cxnLst>
                        <a:cxn ang="0">
                          <a:pos x="337" y="283"/>
                        </a:cxn>
                        <a:cxn ang="0">
                          <a:pos x="415" y="115"/>
                        </a:cxn>
                        <a:cxn ang="0">
                          <a:pos x="583" y="7"/>
                        </a:cxn>
                        <a:cxn ang="0">
                          <a:pos x="895" y="61"/>
                        </a:cxn>
                        <a:cxn ang="0">
                          <a:pos x="1051" y="349"/>
                        </a:cxn>
                        <a:cxn ang="0">
                          <a:pos x="979" y="769"/>
                        </a:cxn>
                        <a:cxn ang="0">
                          <a:pos x="943" y="943"/>
                        </a:cxn>
                        <a:cxn ang="0">
                          <a:pos x="1105" y="1075"/>
                        </a:cxn>
                        <a:cxn ang="0">
                          <a:pos x="1231" y="1525"/>
                        </a:cxn>
                        <a:cxn ang="0">
                          <a:pos x="1123" y="1969"/>
                        </a:cxn>
                        <a:cxn ang="0">
                          <a:pos x="907" y="2077"/>
                        </a:cxn>
                        <a:cxn ang="0">
                          <a:pos x="721" y="2059"/>
                        </a:cxn>
                        <a:cxn ang="0">
                          <a:pos x="655" y="2251"/>
                        </a:cxn>
                        <a:cxn ang="0">
                          <a:pos x="529" y="2527"/>
                        </a:cxn>
                        <a:cxn ang="0">
                          <a:pos x="211" y="2509"/>
                        </a:cxn>
                        <a:cxn ang="0">
                          <a:pos x="31" y="2227"/>
                        </a:cxn>
                        <a:cxn ang="0">
                          <a:pos x="25" y="1969"/>
                        </a:cxn>
                        <a:cxn ang="0">
                          <a:pos x="145" y="1651"/>
                        </a:cxn>
                        <a:cxn ang="0">
                          <a:pos x="259" y="1513"/>
                        </a:cxn>
                        <a:cxn ang="0">
                          <a:pos x="217" y="1729"/>
                        </a:cxn>
                        <a:cxn ang="0">
                          <a:pos x="73" y="2023"/>
                        </a:cxn>
                        <a:cxn ang="0">
                          <a:pos x="169" y="2323"/>
                        </a:cxn>
                        <a:cxn ang="0">
                          <a:pos x="439" y="2431"/>
                        </a:cxn>
                        <a:cxn ang="0">
                          <a:pos x="595" y="2227"/>
                        </a:cxn>
                        <a:cxn ang="0">
                          <a:pos x="577" y="1807"/>
                        </a:cxn>
                        <a:cxn ang="0">
                          <a:pos x="493" y="1531"/>
                        </a:cxn>
                        <a:cxn ang="0">
                          <a:pos x="535" y="1459"/>
                        </a:cxn>
                        <a:cxn ang="0">
                          <a:pos x="625" y="1633"/>
                        </a:cxn>
                        <a:cxn ang="0">
                          <a:pos x="721" y="1933"/>
                        </a:cxn>
                        <a:cxn ang="0">
                          <a:pos x="967" y="1963"/>
                        </a:cxn>
                        <a:cxn ang="0">
                          <a:pos x="1135" y="1687"/>
                        </a:cxn>
                        <a:cxn ang="0">
                          <a:pos x="1117" y="1273"/>
                        </a:cxn>
                        <a:cxn ang="0">
                          <a:pos x="883" y="1057"/>
                        </a:cxn>
                        <a:cxn ang="0">
                          <a:pos x="679" y="1129"/>
                        </a:cxn>
                        <a:cxn ang="0">
                          <a:pos x="577" y="1117"/>
                        </a:cxn>
                        <a:cxn ang="0">
                          <a:pos x="619" y="1033"/>
                        </a:cxn>
                        <a:cxn ang="0">
                          <a:pos x="811" y="937"/>
                        </a:cxn>
                        <a:cxn ang="0">
                          <a:pos x="949" y="613"/>
                        </a:cxn>
                        <a:cxn ang="0">
                          <a:pos x="883" y="175"/>
                        </a:cxn>
                        <a:cxn ang="0">
                          <a:pos x="619" y="103"/>
                        </a:cxn>
                        <a:cxn ang="0">
                          <a:pos x="391" y="355"/>
                        </a:cxn>
                        <a:cxn ang="0">
                          <a:pos x="403" y="763"/>
                        </a:cxn>
                        <a:cxn ang="0">
                          <a:pos x="343" y="949"/>
                        </a:cxn>
                        <a:cxn ang="0">
                          <a:pos x="289" y="685"/>
                        </a:cxn>
                        <a:cxn ang="0">
                          <a:pos x="307" y="367"/>
                        </a:cxn>
                      </a:cxnLst>
                      <a:rect l="0" t="0" r="r" b="b"/>
                      <a:pathLst>
                        <a:path w="1231" h="2560">
                          <a:moveTo>
                            <a:pt x="307" y="367"/>
                          </a:moveTo>
                          <a:cubicBezTo>
                            <a:pt x="317" y="336"/>
                            <a:pt x="326" y="303"/>
                            <a:pt x="337" y="283"/>
                          </a:cubicBezTo>
                          <a:cubicBezTo>
                            <a:pt x="348" y="263"/>
                            <a:pt x="360" y="275"/>
                            <a:pt x="373" y="247"/>
                          </a:cubicBezTo>
                          <a:cubicBezTo>
                            <a:pt x="386" y="219"/>
                            <a:pt x="400" y="147"/>
                            <a:pt x="415" y="115"/>
                          </a:cubicBezTo>
                          <a:cubicBezTo>
                            <a:pt x="430" y="83"/>
                            <a:pt x="435" y="73"/>
                            <a:pt x="463" y="55"/>
                          </a:cubicBezTo>
                          <a:cubicBezTo>
                            <a:pt x="491" y="37"/>
                            <a:pt x="536" y="14"/>
                            <a:pt x="583" y="7"/>
                          </a:cubicBezTo>
                          <a:cubicBezTo>
                            <a:pt x="630" y="0"/>
                            <a:pt x="693" y="4"/>
                            <a:pt x="745" y="13"/>
                          </a:cubicBezTo>
                          <a:cubicBezTo>
                            <a:pt x="797" y="22"/>
                            <a:pt x="852" y="34"/>
                            <a:pt x="895" y="61"/>
                          </a:cubicBezTo>
                          <a:cubicBezTo>
                            <a:pt x="938" y="88"/>
                            <a:pt x="977" y="127"/>
                            <a:pt x="1003" y="175"/>
                          </a:cubicBezTo>
                          <a:cubicBezTo>
                            <a:pt x="1029" y="223"/>
                            <a:pt x="1044" y="287"/>
                            <a:pt x="1051" y="349"/>
                          </a:cubicBezTo>
                          <a:cubicBezTo>
                            <a:pt x="1058" y="411"/>
                            <a:pt x="1057" y="477"/>
                            <a:pt x="1045" y="547"/>
                          </a:cubicBezTo>
                          <a:cubicBezTo>
                            <a:pt x="1033" y="617"/>
                            <a:pt x="995" y="712"/>
                            <a:pt x="979" y="769"/>
                          </a:cubicBezTo>
                          <a:cubicBezTo>
                            <a:pt x="963" y="826"/>
                            <a:pt x="955" y="860"/>
                            <a:pt x="949" y="889"/>
                          </a:cubicBezTo>
                          <a:cubicBezTo>
                            <a:pt x="943" y="918"/>
                            <a:pt x="936" y="925"/>
                            <a:pt x="943" y="943"/>
                          </a:cubicBezTo>
                          <a:cubicBezTo>
                            <a:pt x="950" y="961"/>
                            <a:pt x="964" y="975"/>
                            <a:pt x="991" y="997"/>
                          </a:cubicBezTo>
                          <a:cubicBezTo>
                            <a:pt x="1018" y="1019"/>
                            <a:pt x="1069" y="1033"/>
                            <a:pt x="1105" y="1075"/>
                          </a:cubicBezTo>
                          <a:cubicBezTo>
                            <a:pt x="1141" y="1117"/>
                            <a:pt x="1186" y="1174"/>
                            <a:pt x="1207" y="1249"/>
                          </a:cubicBezTo>
                          <a:cubicBezTo>
                            <a:pt x="1228" y="1324"/>
                            <a:pt x="1231" y="1441"/>
                            <a:pt x="1231" y="1525"/>
                          </a:cubicBezTo>
                          <a:cubicBezTo>
                            <a:pt x="1231" y="1609"/>
                            <a:pt x="1225" y="1679"/>
                            <a:pt x="1207" y="1753"/>
                          </a:cubicBezTo>
                          <a:cubicBezTo>
                            <a:pt x="1189" y="1827"/>
                            <a:pt x="1153" y="1917"/>
                            <a:pt x="1123" y="1969"/>
                          </a:cubicBezTo>
                          <a:cubicBezTo>
                            <a:pt x="1093" y="2021"/>
                            <a:pt x="1063" y="2047"/>
                            <a:pt x="1027" y="2065"/>
                          </a:cubicBezTo>
                          <a:cubicBezTo>
                            <a:pt x="991" y="2083"/>
                            <a:pt x="951" y="2079"/>
                            <a:pt x="907" y="2077"/>
                          </a:cubicBezTo>
                          <a:cubicBezTo>
                            <a:pt x="863" y="2075"/>
                            <a:pt x="794" y="2056"/>
                            <a:pt x="763" y="2053"/>
                          </a:cubicBezTo>
                          <a:cubicBezTo>
                            <a:pt x="732" y="2050"/>
                            <a:pt x="733" y="2050"/>
                            <a:pt x="721" y="2059"/>
                          </a:cubicBezTo>
                          <a:cubicBezTo>
                            <a:pt x="709" y="2068"/>
                            <a:pt x="702" y="2075"/>
                            <a:pt x="691" y="2107"/>
                          </a:cubicBezTo>
                          <a:cubicBezTo>
                            <a:pt x="680" y="2139"/>
                            <a:pt x="665" y="2205"/>
                            <a:pt x="655" y="2251"/>
                          </a:cubicBezTo>
                          <a:cubicBezTo>
                            <a:pt x="645" y="2297"/>
                            <a:pt x="652" y="2337"/>
                            <a:pt x="631" y="2383"/>
                          </a:cubicBezTo>
                          <a:cubicBezTo>
                            <a:pt x="610" y="2429"/>
                            <a:pt x="574" y="2498"/>
                            <a:pt x="529" y="2527"/>
                          </a:cubicBezTo>
                          <a:cubicBezTo>
                            <a:pt x="484" y="2556"/>
                            <a:pt x="414" y="2560"/>
                            <a:pt x="361" y="2557"/>
                          </a:cubicBezTo>
                          <a:cubicBezTo>
                            <a:pt x="308" y="2554"/>
                            <a:pt x="256" y="2537"/>
                            <a:pt x="211" y="2509"/>
                          </a:cubicBezTo>
                          <a:cubicBezTo>
                            <a:pt x="166" y="2481"/>
                            <a:pt x="121" y="2436"/>
                            <a:pt x="91" y="2389"/>
                          </a:cubicBezTo>
                          <a:cubicBezTo>
                            <a:pt x="61" y="2342"/>
                            <a:pt x="46" y="2275"/>
                            <a:pt x="31" y="2227"/>
                          </a:cubicBezTo>
                          <a:cubicBezTo>
                            <a:pt x="16" y="2179"/>
                            <a:pt x="2" y="2144"/>
                            <a:pt x="1" y="2101"/>
                          </a:cubicBezTo>
                          <a:cubicBezTo>
                            <a:pt x="0" y="2058"/>
                            <a:pt x="13" y="2018"/>
                            <a:pt x="25" y="1969"/>
                          </a:cubicBezTo>
                          <a:cubicBezTo>
                            <a:pt x="37" y="1920"/>
                            <a:pt x="53" y="1860"/>
                            <a:pt x="73" y="1807"/>
                          </a:cubicBezTo>
                          <a:cubicBezTo>
                            <a:pt x="93" y="1754"/>
                            <a:pt x="122" y="1698"/>
                            <a:pt x="145" y="1651"/>
                          </a:cubicBezTo>
                          <a:cubicBezTo>
                            <a:pt x="168" y="1604"/>
                            <a:pt x="192" y="1548"/>
                            <a:pt x="211" y="1525"/>
                          </a:cubicBezTo>
                          <a:cubicBezTo>
                            <a:pt x="230" y="1502"/>
                            <a:pt x="249" y="1502"/>
                            <a:pt x="259" y="1513"/>
                          </a:cubicBezTo>
                          <a:cubicBezTo>
                            <a:pt x="269" y="1524"/>
                            <a:pt x="278" y="1555"/>
                            <a:pt x="271" y="1591"/>
                          </a:cubicBezTo>
                          <a:cubicBezTo>
                            <a:pt x="264" y="1627"/>
                            <a:pt x="242" y="1682"/>
                            <a:pt x="217" y="1729"/>
                          </a:cubicBezTo>
                          <a:cubicBezTo>
                            <a:pt x="192" y="1776"/>
                            <a:pt x="145" y="1824"/>
                            <a:pt x="121" y="1873"/>
                          </a:cubicBezTo>
                          <a:cubicBezTo>
                            <a:pt x="97" y="1922"/>
                            <a:pt x="76" y="1970"/>
                            <a:pt x="73" y="2023"/>
                          </a:cubicBezTo>
                          <a:cubicBezTo>
                            <a:pt x="70" y="2076"/>
                            <a:pt x="87" y="2141"/>
                            <a:pt x="103" y="2191"/>
                          </a:cubicBezTo>
                          <a:cubicBezTo>
                            <a:pt x="119" y="2241"/>
                            <a:pt x="140" y="2285"/>
                            <a:pt x="169" y="2323"/>
                          </a:cubicBezTo>
                          <a:cubicBezTo>
                            <a:pt x="198" y="2361"/>
                            <a:pt x="232" y="2401"/>
                            <a:pt x="277" y="2419"/>
                          </a:cubicBezTo>
                          <a:cubicBezTo>
                            <a:pt x="322" y="2437"/>
                            <a:pt x="395" y="2440"/>
                            <a:pt x="439" y="2431"/>
                          </a:cubicBezTo>
                          <a:cubicBezTo>
                            <a:pt x="483" y="2422"/>
                            <a:pt x="515" y="2399"/>
                            <a:pt x="541" y="2365"/>
                          </a:cubicBezTo>
                          <a:cubicBezTo>
                            <a:pt x="567" y="2331"/>
                            <a:pt x="583" y="2280"/>
                            <a:pt x="595" y="2227"/>
                          </a:cubicBezTo>
                          <a:cubicBezTo>
                            <a:pt x="607" y="2174"/>
                            <a:pt x="616" y="2117"/>
                            <a:pt x="613" y="2047"/>
                          </a:cubicBezTo>
                          <a:cubicBezTo>
                            <a:pt x="610" y="1977"/>
                            <a:pt x="589" y="1871"/>
                            <a:pt x="577" y="1807"/>
                          </a:cubicBezTo>
                          <a:cubicBezTo>
                            <a:pt x="565" y="1743"/>
                            <a:pt x="555" y="1709"/>
                            <a:pt x="541" y="1663"/>
                          </a:cubicBezTo>
                          <a:cubicBezTo>
                            <a:pt x="527" y="1617"/>
                            <a:pt x="502" y="1561"/>
                            <a:pt x="493" y="1531"/>
                          </a:cubicBezTo>
                          <a:cubicBezTo>
                            <a:pt x="484" y="1501"/>
                            <a:pt x="480" y="1495"/>
                            <a:pt x="487" y="1483"/>
                          </a:cubicBezTo>
                          <a:cubicBezTo>
                            <a:pt x="494" y="1471"/>
                            <a:pt x="519" y="1455"/>
                            <a:pt x="535" y="1459"/>
                          </a:cubicBezTo>
                          <a:cubicBezTo>
                            <a:pt x="551" y="1463"/>
                            <a:pt x="568" y="1478"/>
                            <a:pt x="583" y="1507"/>
                          </a:cubicBezTo>
                          <a:cubicBezTo>
                            <a:pt x="598" y="1536"/>
                            <a:pt x="610" y="1583"/>
                            <a:pt x="625" y="1633"/>
                          </a:cubicBezTo>
                          <a:cubicBezTo>
                            <a:pt x="640" y="1683"/>
                            <a:pt x="657" y="1757"/>
                            <a:pt x="673" y="1807"/>
                          </a:cubicBezTo>
                          <a:cubicBezTo>
                            <a:pt x="689" y="1857"/>
                            <a:pt x="697" y="1905"/>
                            <a:pt x="721" y="1933"/>
                          </a:cubicBezTo>
                          <a:cubicBezTo>
                            <a:pt x="745" y="1961"/>
                            <a:pt x="776" y="1970"/>
                            <a:pt x="817" y="1975"/>
                          </a:cubicBezTo>
                          <a:cubicBezTo>
                            <a:pt x="858" y="1980"/>
                            <a:pt x="926" y="1980"/>
                            <a:pt x="967" y="1963"/>
                          </a:cubicBezTo>
                          <a:cubicBezTo>
                            <a:pt x="1008" y="1946"/>
                            <a:pt x="1035" y="1919"/>
                            <a:pt x="1063" y="1873"/>
                          </a:cubicBezTo>
                          <a:cubicBezTo>
                            <a:pt x="1091" y="1827"/>
                            <a:pt x="1122" y="1761"/>
                            <a:pt x="1135" y="1687"/>
                          </a:cubicBezTo>
                          <a:cubicBezTo>
                            <a:pt x="1148" y="1613"/>
                            <a:pt x="1144" y="1498"/>
                            <a:pt x="1141" y="1429"/>
                          </a:cubicBezTo>
                          <a:cubicBezTo>
                            <a:pt x="1138" y="1360"/>
                            <a:pt x="1140" y="1325"/>
                            <a:pt x="1117" y="1273"/>
                          </a:cubicBezTo>
                          <a:cubicBezTo>
                            <a:pt x="1094" y="1221"/>
                            <a:pt x="1042" y="1153"/>
                            <a:pt x="1003" y="1117"/>
                          </a:cubicBezTo>
                          <a:cubicBezTo>
                            <a:pt x="964" y="1081"/>
                            <a:pt x="919" y="1064"/>
                            <a:pt x="883" y="1057"/>
                          </a:cubicBezTo>
                          <a:cubicBezTo>
                            <a:pt x="847" y="1050"/>
                            <a:pt x="821" y="1063"/>
                            <a:pt x="787" y="1075"/>
                          </a:cubicBezTo>
                          <a:cubicBezTo>
                            <a:pt x="753" y="1087"/>
                            <a:pt x="706" y="1117"/>
                            <a:pt x="679" y="1129"/>
                          </a:cubicBezTo>
                          <a:cubicBezTo>
                            <a:pt x="652" y="1141"/>
                            <a:pt x="642" y="1149"/>
                            <a:pt x="625" y="1147"/>
                          </a:cubicBezTo>
                          <a:cubicBezTo>
                            <a:pt x="608" y="1145"/>
                            <a:pt x="584" y="1130"/>
                            <a:pt x="577" y="1117"/>
                          </a:cubicBezTo>
                          <a:cubicBezTo>
                            <a:pt x="570" y="1104"/>
                            <a:pt x="576" y="1083"/>
                            <a:pt x="583" y="1069"/>
                          </a:cubicBezTo>
                          <a:cubicBezTo>
                            <a:pt x="590" y="1055"/>
                            <a:pt x="599" y="1043"/>
                            <a:pt x="619" y="1033"/>
                          </a:cubicBezTo>
                          <a:cubicBezTo>
                            <a:pt x="639" y="1023"/>
                            <a:pt x="671" y="1025"/>
                            <a:pt x="703" y="1009"/>
                          </a:cubicBezTo>
                          <a:cubicBezTo>
                            <a:pt x="735" y="993"/>
                            <a:pt x="780" y="965"/>
                            <a:pt x="811" y="937"/>
                          </a:cubicBezTo>
                          <a:cubicBezTo>
                            <a:pt x="842" y="909"/>
                            <a:pt x="866" y="895"/>
                            <a:pt x="889" y="841"/>
                          </a:cubicBezTo>
                          <a:cubicBezTo>
                            <a:pt x="912" y="787"/>
                            <a:pt x="939" y="696"/>
                            <a:pt x="949" y="613"/>
                          </a:cubicBezTo>
                          <a:cubicBezTo>
                            <a:pt x="959" y="530"/>
                            <a:pt x="960" y="416"/>
                            <a:pt x="949" y="343"/>
                          </a:cubicBezTo>
                          <a:cubicBezTo>
                            <a:pt x="938" y="270"/>
                            <a:pt x="914" y="215"/>
                            <a:pt x="883" y="175"/>
                          </a:cubicBezTo>
                          <a:cubicBezTo>
                            <a:pt x="852" y="135"/>
                            <a:pt x="807" y="115"/>
                            <a:pt x="763" y="103"/>
                          </a:cubicBezTo>
                          <a:cubicBezTo>
                            <a:pt x="719" y="91"/>
                            <a:pt x="665" y="90"/>
                            <a:pt x="619" y="103"/>
                          </a:cubicBezTo>
                          <a:cubicBezTo>
                            <a:pt x="573" y="116"/>
                            <a:pt x="525" y="139"/>
                            <a:pt x="487" y="181"/>
                          </a:cubicBezTo>
                          <a:cubicBezTo>
                            <a:pt x="449" y="223"/>
                            <a:pt x="412" y="301"/>
                            <a:pt x="391" y="355"/>
                          </a:cubicBezTo>
                          <a:cubicBezTo>
                            <a:pt x="370" y="409"/>
                            <a:pt x="359" y="437"/>
                            <a:pt x="361" y="505"/>
                          </a:cubicBezTo>
                          <a:cubicBezTo>
                            <a:pt x="363" y="573"/>
                            <a:pt x="399" y="691"/>
                            <a:pt x="403" y="763"/>
                          </a:cubicBezTo>
                          <a:cubicBezTo>
                            <a:pt x="407" y="835"/>
                            <a:pt x="395" y="906"/>
                            <a:pt x="385" y="937"/>
                          </a:cubicBezTo>
                          <a:cubicBezTo>
                            <a:pt x="375" y="968"/>
                            <a:pt x="356" y="957"/>
                            <a:pt x="343" y="949"/>
                          </a:cubicBezTo>
                          <a:cubicBezTo>
                            <a:pt x="330" y="941"/>
                            <a:pt x="316" y="933"/>
                            <a:pt x="307" y="889"/>
                          </a:cubicBezTo>
                          <a:cubicBezTo>
                            <a:pt x="298" y="845"/>
                            <a:pt x="294" y="755"/>
                            <a:pt x="289" y="685"/>
                          </a:cubicBezTo>
                          <a:cubicBezTo>
                            <a:pt x="284" y="615"/>
                            <a:pt x="273" y="523"/>
                            <a:pt x="277" y="469"/>
                          </a:cubicBezTo>
                          <a:cubicBezTo>
                            <a:pt x="281" y="415"/>
                            <a:pt x="297" y="398"/>
                            <a:pt x="307" y="367"/>
                          </a:cubicBezTo>
                          <a:close/>
                        </a:path>
                      </a:pathLst>
                    </a:custGeom>
                    <a:solidFill>
                      <a:srgbClr val="E7D6B7"/>
                    </a:solidFill>
                    <a:ln w="9525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wrap="none" anchor="ctr"/>
                    <a:lstStyle/>
                    <a:p>
                      <a: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/>
                      </a:pPr>
                      <a:endParaRPr kumimoji="1" lang="en-US">
                        <a:solidFill>
                          <a:srgbClr val="2F1311"/>
                        </a:solidFill>
                      </a:endParaRPr>
                    </a:p>
                  </p:txBody>
                </p:sp>
                <p:sp>
                  <p:nvSpPr>
                    <p:cNvPr id="58" name="Freeform 11"/>
                    <p:cNvSpPr>
                      <a:spLocks/>
                    </p:cNvSpPr>
                    <p:nvPr/>
                  </p:nvSpPr>
                  <p:spPr bwMode="auto">
                    <a:xfrm>
                      <a:off x="1717" y="381"/>
                      <a:ext cx="864" cy="2065"/>
                    </a:xfrm>
                    <a:custGeom>
                      <a:avLst/>
                      <a:gdLst/>
                      <a:ahLst/>
                      <a:cxnLst>
                        <a:cxn ang="0">
                          <a:pos x="785" y="530"/>
                        </a:cxn>
                        <a:cxn ang="0">
                          <a:pos x="797" y="350"/>
                        </a:cxn>
                        <a:cxn ang="0">
                          <a:pos x="863" y="206"/>
                        </a:cxn>
                        <a:cxn ang="0">
                          <a:pos x="809" y="218"/>
                        </a:cxn>
                        <a:cxn ang="0">
                          <a:pos x="749" y="218"/>
                        </a:cxn>
                        <a:cxn ang="0">
                          <a:pos x="683" y="116"/>
                        </a:cxn>
                        <a:cxn ang="0">
                          <a:pos x="611" y="32"/>
                        </a:cxn>
                        <a:cxn ang="0">
                          <a:pos x="509" y="2"/>
                        </a:cxn>
                        <a:cxn ang="0">
                          <a:pos x="407" y="20"/>
                        </a:cxn>
                        <a:cxn ang="0">
                          <a:pos x="281" y="74"/>
                        </a:cxn>
                        <a:cxn ang="0">
                          <a:pos x="173" y="206"/>
                        </a:cxn>
                        <a:cxn ang="0">
                          <a:pos x="119" y="404"/>
                        </a:cxn>
                        <a:cxn ang="0">
                          <a:pos x="131" y="590"/>
                        </a:cxn>
                        <a:cxn ang="0">
                          <a:pos x="173" y="782"/>
                        </a:cxn>
                        <a:cxn ang="0">
                          <a:pos x="197" y="884"/>
                        </a:cxn>
                        <a:cxn ang="0">
                          <a:pos x="167" y="986"/>
                        </a:cxn>
                        <a:cxn ang="0">
                          <a:pos x="65" y="1124"/>
                        </a:cxn>
                        <a:cxn ang="0">
                          <a:pos x="17" y="1298"/>
                        </a:cxn>
                        <a:cxn ang="0">
                          <a:pos x="5" y="1550"/>
                        </a:cxn>
                        <a:cxn ang="0">
                          <a:pos x="47" y="1748"/>
                        </a:cxn>
                        <a:cxn ang="0">
                          <a:pos x="131" y="1898"/>
                        </a:cxn>
                        <a:cxn ang="0">
                          <a:pos x="299" y="1988"/>
                        </a:cxn>
                        <a:cxn ang="0">
                          <a:pos x="425" y="1982"/>
                        </a:cxn>
                        <a:cxn ang="0">
                          <a:pos x="467" y="1994"/>
                        </a:cxn>
                        <a:cxn ang="0">
                          <a:pos x="497" y="2066"/>
                        </a:cxn>
                        <a:cxn ang="0">
                          <a:pos x="497" y="1964"/>
                        </a:cxn>
                        <a:cxn ang="0">
                          <a:pos x="557" y="1778"/>
                        </a:cxn>
                        <a:cxn ang="0">
                          <a:pos x="617" y="1658"/>
                        </a:cxn>
                        <a:cxn ang="0">
                          <a:pos x="581" y="1700"/>
                        </a:cxn>
                        <a:cxn ang="0">
                          <a:pos x="515" y="1820"/>
                        </a:cxn>
                        <a:cxn ang="0">
                          <a:pos x="407" y="1904"/>
                        </a:cxn>
                        <a:cxn ang="0">
                          <a:pos x="269" y="1898"/>
                        </a:cxn>
                        <a:cxn ang="0">
                          <a:pos x="179" y="1814"/>
                        </a:cxn>
                        <a:cxn ang="0">
                          <a:pos x="113" y="1640"/>
                        </a:cxn>
                        <a:cxn ang="0">
                          <a:pos x="107" y="1394"/>
                        </a:cxn>
                        <a:cxn ang="0">
                          <a:pos x="137" y="1190"/>
                        </a:cxn>
                        <a:cxn ang="0">
                          <a:pos x="203" y="1070"/>
                        </a:cxn>
                        <a:cxn ang="0">
                          <a:pos x="323" y="1022"/>
                        </a:cxn>
                        <a:cxn ang="0">
                          <a:pos x="509" y="1076"/>
                        </a:cxn>
                        <a:cxn ang="0">
                          <a:pos x="611" y="1124"/>
                        </a:cxn>
                        <a:cxn ang="0">
                          <a:pos x="665" y="1100"/>
                        </a:cxn>
                        <a:cxn ang="0">
                          <a:pos x="659" y="1046"/>
                        </a:cxn>
                        <a:cxn ang="0">
                          <a:pos x="611" y="1004"/>
                        </a:cxn>
                        <a:cxn ang="0">
                          <a:pos x="497" y="980"/>
                        </a:cxn>
                        <a:cxn ang="0">
                          <a:pos x="323" y="896"/>
                        </a:cxn>
                        <a:cxn ang="0">
                          <a:pos x="233" y="680"/>
                        </a:cxn>
                        <a:cxn ang="0">
                          <a:pos x="209" y="416"/>
                        </a:cxn>
                        <a:cxn ang="0">
                          <a:pos x="317" y="170"/>
                        </a:cxn>
                        <a:cxn ang="0">
                          <a:pos x="485" y="110"/>
                        </a:cxn>
                        <a:cxn ang="0">
                          <a:pos x="617" y="164"/>
                        </a:cxn>
                        <a:cxn ang="0">
                          <a:pos x="707" y="290"/>
                        </a:cxn>
                        <a:cxn ang="0">
                          <a:pos x="737" y="428"/>
                        </a:cxn>
                        <a:cxn ang="0">
                          <a:pos x="773" y="602"/>
                        </a:cxn>
                        <a:cxn ang="0">
                          <a:pos x="809" y="584"/>
                        </a:cxn>
                        <a:cxn ang="0">
                          <a:pos x="785" y="530"/>
                        </a:cxn>
                      </a:cxnLst>
                      <a:rect l="0" t="0" r="r" b="b"/>
                      <a:pathLst>
                        <a:path w="865" h="2071">
                          <a:moveTo>
                            <a:pt x="785" y="530"/>
                          </a:moveTo>
                          <a:cubicBezTo>
                            <a:pt x="783" y="491"/>
                            <a:pt x="784" y="404"/>
                            <a:pt x="797" y="350"/>
                          </a:cubicBezTo>
                          <a:cubicBezTo>
                            <a:pt x="810" y="296"/>
                            <a:pt x="861" y="228"/>
                            <a:pt x="863" y="206"/>
                          </a:cubicBezTo>
                          <a:cubicBezTo>
                            <a:pt x="865" y="184"/>
                            <a:pt x="828" y="216"/>
                            <a:pt x="809" y="218"/>
                          </a:cubicBezTo>
                          <a:cubicBezTo>
                            <a:pt x="790" y="220"/>
                            <a:pt x="770" y="235"/>
                            <a:pt x="749" y="218"/>
                          </a:cubicBezTo>
                          <a:cubicBezTo>
                            <a:pt x="728" y="201"/>
                            <a:pt x="706" y="147"/>
                            <a:pt x="683" y="116"/>
                          </a:cubicBezTo>
                          <a:cubicBezTo>
                            <a:pt x="660" y="85"/>
                            <a:pt x="640" y="51"/>
                            <a:pt x="611" y="32"/>
                          </a:cubicBezTo>
                          <a:cubicBezTo>
                            <a:pt x="582" y="13"/>
                            <a:pt x="543" y="4"/>
                            <a:pt x="509" y="2"/>
                          </a:cubicBezTo>
                          <a:cubicBezTo>
                            <a:pt x="475" y="0"/>
                            <a:pt x="445" y="8"/>
                            <a:pt x="407" y="20"/>
                          </a:cubicBezTo>
                          <a:cubicBezTo>
                            <a:pt x="369" y="32"/>
                            <a:pt x="320" y="43"/>
                            <a:pt x="281" y="74"/>
                          </a:cubicBezTo>
                          <a:cubicBezTo>
                            <a:pt x="242" y="105"/>
                            <a:pt x="200" y="151"/>
                            <a:pt x="173" y="206"/>
                          </a:cubicBezTo>
                          <a:cubicBezTo>
                            <a:pt x="146" y="261"/>
                            <a:pt x="126" y="340"/>
                            <a:pt x="119" y="404"/>
                          </a:cubicBezTo>
                          <a:cubicBezTo>
                            <a:pt x="112" y="468"/>
                            <a:pt x="122" y="527"/>
                            <a:pt x="131" y="590"/>
                          </a:cubicBezTo>
                          <a:cubicBezTo>
                            <a:pt x="140" y="653"/>
                            <a:pt x="162" y="733"/>
                            <a:pt x="173" y="782"/>
                          </a:cubicBezTo>
                          <a:cubicBezTo>
                            <a:pt x="184" y="831"/>
                            <a:pt x="198" y="850"/>
                            <a:pt x="197" y="884"/>
                          </a:cubicBezTo>
                          <a:cubicBezTo>
                            <a:pt x="196" y="918"/>
                            <a:pt x="189" y="946"/>
                            <a:pt x="167" y="986"/>
                          </a:cubicBezTo>
                          <a:cubicBezTo>
                            <a:pt x="145" y="1026"/>
                            <a:pt x="90" y="1072"/>
                            <a:pt x="65" y="1124"/>
                          </a:cubicBezTo>
                          <a:cubicBezTo>
                            <a:pt x="40" y="1176"/>
                            <a:pt x="27" y="1227"/>
                            <a:pt x="17" y="1298"/>
                          </a:cubicBezTo>
                          <a:cubicBezTo>
                            <a:pt x="7" y="1369"/>
                            <a:pt x="0" y="1475"/>
                            <a:pt x="5" y="1550"/>
                          </a:cubicBezTo>
                          <a:cubicBezTo>
                            <a:pt x="10" y="1625"/>
                            <a:pt x="26" y="1690"/>
                            <a:pt x="47" y="1748"/>
                          </a:cubicBezTo>
                          <a:cubicBezTo>
                            <a:pt x="68" y="1806"/>
                            <a:pt x="89" y="1858"/>
                            <a:pt x="131" y="1898"/>
                          </a:cubicBezTo>
                          <a:cubicBezTo>
                            <a:pt x="173" y="1938"/>
                            <a:pt x="250" y="1974"/>
                            <a:pt x="299" y="1988"/>
                          </a:cubicBezTo>
                          <a:cubicBezTo>
                            <a:pt x="348" y="2002"/>
                            <a:pt x="397" y="1981"/>
                            <a:pt x="425" y="1982"/>
                          </a:cubicBezTo>
                          <a:cubicBezTo>
                            <a:pt x="453" y="1983"/>
                            <a:pt x="455" y="1980"/>
                            <a:pt x="467" y="1994"/>
                          </a:cubicBezTo>
                          <a:cubicBezTo>
                            <a:pt x="479" y="2008"/>
                            <a:pt x="492" y="2071"/>
                            <a:pt x="497" y="2066"/>
                          </a:cubicBezTo>
                          <a:cubicBezTo>
                            <a:pt x="502" y="2061"/>
                            <a:pt x="487" y="2012"/>
                            <a:pt x="497" y="1964"/>
                          </a:cubicBezTo>
                          <a:cubicBezTo>
                            <a:pt x="507" y="1916"/>
                            <a:pt x="537" y="1829"/>
                            <a:pt x="557" y="1778"/>
                          </a:cubicBezTo>
                          <a:cubicBezTo>
                            <a:pt x="577" y="1727"/>
                            <a:pt x="613" y="1671"/>
                            <a:pt x="617" y="1658"/>
                          </a:cubicBezTo>
                          <a:cubicBezTo>
                            <a:pt x="621" y="1645"/>
                            <a:pt x="598" y="1673"/>
                            <a:pt x="581" y="1700"/>
                          </a:cubicBezTo>
                          <a:cubicBezTo>
                            <a:pt x="564" y="1727"/>
                            <a:pt x="544" y="1786"/>
                            <a:pt x="515" y="1820"/>
                          </a:cubicBezTo>
                          <a:cubicBezTo>
                            <a:pt x="486" y="1854"/>
                            <a:pt x="448" y="1891"/>
                            <a:pt x="407" y="1904"/>
                          </a:cubicBezTo>
                          <a:cubicBezTo>
                            <a:pt x="366" y="1917"/>
                            <a:pt x="307" y="1913"/>
                            <a:pt x="269" y="1898"/>
                          </a:cubicBezTo>
                          <a:cubicBezTo>
                            <a:pt x="231" y="1883"/>
                            <a:pt x="205" y="1857"/>
                            <a:pt x="179" y="1814"/>
                          </a:cubicBezTo>
                          <a:cubicBezTo>
                            <a:pt x="153" y="1771"/>
                            <a:pt x="125" y="1710"/>
                            <a:pt x="113" y="1640"/>
                          </a:cubicBezTo>
                          <a:cubicBezTo>
                            <a:pt x="101" y="1570"/>
                            <a:pt x="103" y="1469"/>
                            <a:pt x="107" y="1394"/>
                          </a:cubicBezTo>
                          <a:cubicBezTo>
                            <a:pt x="111" y="1319"/>
                            <a:pt x="121" y="1244"/>
                            <a:pt x="137" y="1190"/>
                          </a:cubicBezTo>
                          <a:cubicBezTo>
                            <a:pt x="153" y="1136"/>
                            <a:pt x="172" y="1098"/>
                            <a:pt x="203" y="1070"/>
                          </a:cubicBezTo>
                          <a:cubicBezTo>
                            <a:pt x="234" y="1042"/>
                            <a:pt x="272" y="1021"/>
                            <a:pt x="323" y="1022"/>
                          </a:cubicBezTo>
                          <a:cubicBezTo>
                            <a:pt x="374" y="1023"/>
                            <a:pt x="461" y="1059"/>
                            <a:pt x="509" y="1076"/>
                          </a:cubicBezTo>
                          <a:cubicBezTo>
                            <a:pt x="557" y="1093"/>
                            <a:pt x="585" y="1120"/>
                            <a:pt x="611" y="1124"/>
                          </a:cubicBezTo>
                          <a:cubicBezTo>
                            <a:pt x="637" y="1128"/>
                            <a:pt x="657" y="1113"/>
                            <a:pt x="665" y="1100"/>
                          </a:cubicBezTo>
                          <a:cubicBezTo>
                            <a:pt x="673" y="1087"/>
                            <a:pt x="668" y="1062"/>
                            <a:pt x="659" y="1046"/>
                          </a:cubicBezTo>
                          <a:cubicBezTo>
                            <a:pt x="650" y="1030"/>
                            <a:pt x="638" y="1015"/>
                            <a:pt x="611" y="1004"/>
                          </a:cubicBezTo>
                          <a:cubicBezTo>
                            <a:pt x="584" y="993"/>
                            <a:pt x="545" y="998"/>
                            <a:pt x="497" y="980"/>
                          </a:cubicBezTo>
                          <a:cubicBezTo>
                            <a:pt x="449" y="962"/>
                            <a:pt x="367" y="946"/>
                            <a:pt x="323" y="896"/>
                          </a:cubicBezTo>
                          <a:cubicBezTo>
                            <a:pt x="279" y="846"/>
                            <a:pt x="252" y="760"/>
                            <a:pt x="233" y="680"/>
                          </a:cubicBezTo>
                          <a:cubicBezTo>
                            <a:pt x="214" y="600"/>
                            <a:pt x="195" y="501"/>
                            <a:pt x="209" y="416"/>
                          </a:cubicBezTo>
                          <a:cubicBezTo>
                            <a:pt x="223" y="331"/>
                            <a:pt x="271" y="221"/>
                            <a:pt x="317" y="170"/>
                          </a:cubicBezTo>
                          <a:cubicBezTo>
                            <a:pt x="363" y="119"/>
                            <a:pt x="435" y="111"/>
                            <a:pt x="485" y="110"/>
                          </a:cubicBezTo>
                          <a:cubicBezTo>
                            <a:pt x="535" y="109"/>
                            <a:pt x="580" y="134"/>
                            <a:pt x="617" y="164"/>
                          </a:cubicBezTo>
                          <a:cubicBezTo>
                            <a:pt x="654" y="194"/>
                            <a:pt x="687" y="246"/>
                            <a:pt x="707" y="290"/>
                          </a:cubicBezTo>
                          <a:cubicBezTo>
                            <a:pt x="727" y="334"/>
                            <a:pt x="726" y="376"/>
                            <a:pt x="737" y="428"/>
                          </a:cubicBezTo>
                          <a:cubicBezTo>
                            <a:pt x="748" y="480"/>
                            <a:pt x="761" y="576"/>
                            <a:pt x="773" y="602"/>
                          </a:cubicBezTo>
                          <a:cubicBezTo>
                            <a:pt x="785" y="628"/>
                            <a:pt x="807" y="597"/>
                            <a:pt x="809" y="584"/>
                          </a:cubicBezTo>
                          <a:cubicBezTo>
                            <a:pt x="811" y="571"/>
                            <a:pt x="787" y="569"/>
                            <a:pt x="785" y="530"/>
                          </a:cubicBezTo>
                          <a:close/>
                        </a:path>
                      </a:pathLst>
                    </a:custGeom>
                    <a:solidFill>
                      <a:srgbClr val="E7D6B7"/>
                    </a:solidFill>
                    <a:ln w="9525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wrap="none" anchor="ctr"/>
                    <a:lstStyle/>
                    <a:p>
                      <a: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/>
                      </a:pPr>
                      <a:endParaRPr kumimoji="1" lang="en-US">
                        <a:solidFill>
                          <a:srgbClr val="2F1311"/>
                        </a:solidFill>
                      </a:endParaRPr>
                    </a:p>
                  </p:txBody>
                </p:sp>
              </p:grpSp>
              <p:sp>
                <p:nvSpPr>
                  <p:cNvPr id="51" name="Oval 12"/>
                  <p:cNvSpPr>
                    <a:spLocks noChangeArrowheads="1"/>
                  </p:cNvSpPr>
                  <p:nvPr/>
                </p:nvSpPr>
                <p:spPr bwMode="auto">
                  <a:xfrm>
                    <a:off x="2397" y="1428"/>
                    <a:ext cx="175" cy="247"/>
                  </a:xfrm>
                  <a:prstGeom prst="ellipse">
                    <a:avLst/>
                  </a:prstGeom>
                  <a:solidFill>
                    <a:srgbClr val="E7D6B7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kumimoji="1" lang="en-US">
                      <a:solidFill>
                        <a:srgbClr val="2F1311"/>
                      </a:solidFill>
                    </a:endParaRPr>
                  </a:p>
                </p:txBody>
              </p:sp>
              <p:sp>
                <p:nvSpPr>
                  <p:cNvPr id="52" name="Freeform 13"/>
                  <p:cNvSpPr>
                    <a:spLocks/>
                  </p:cNvSpPr>
                  <p:nvPr/>
                </p:nvSpPr>
                <p:spPr bwMode="auto">
                  <a:xfrm>
                    <a:off x="2659" y="745"/>
                    <a:ext cx="262" cy="524"/>
                  </a:xfrm>
                  <a:custGeom>
                    <a:avLst/>
                    <a:gdLst/>
                    <a:ahLst/>
                    <a:cxnLst>
                      <a:cxn ang="0">
                        <a:pos x="3" y="483"/>
                      </a:cxn>
                      <a:cxn ang="0">
                        <a:pos x="27" y="273"/>
                      </a:cxn>
                      <a:cxn ang="0">
                        <a:pos x="111" y="45"/>
                      </a:cxn>
                      <a:cxn ang="0">
                        <a:pos x="183" y="3"/>
                      </a:cxn>
                      <a:cxn ang="0">
                        <a:pos x="237" y="39"/>
                      </a:cxn>
                      <a:cxn ang="0">
                        <a:pos x="261" y="129"/>
                      </a:cxn>
                      <a:cxn ang="0">
                        <a:pos x="207" y="273"/>
                      </a:cxn>
                      <a:cxn ang="0">
                        <a:pos x="105" y="477"/>
                      </a:cxn>
                      <a:cxn ang="0">
                        <a:pos x="45" y="501"/>
                      </a:cxn>
                      <a:cxn ang="0">
                        <a:pos x="3" y="483"/>
                      </a:cxn>
                    </a:cxnLst>
                    <a:rect l="0" t="0" r="r" b="b"/>
                    <a:pathLst>
                      <a:path w="266" h="521">
                        <a:moveTo>
                          <a:pt x="3" y="483"/>
                        </a:moveTo>
                        <a:cubicBezTo>
                          <a:pt x="0" y="445"/>
                          <a:pt x="9" y="346"/>
                          <a:pt x="27" y="273"/>
                        </a:cubicBezTo>
                        <a:cubicBezTo>
                          <a:pt x="45" y="200"/>
                          <a:pt x="85" y="90"/>
                          <a:pt x="111" y="45"/>
                        </a:cubicBezTo>
                        <a:cubicBezTo>
                          <a:pt x="137" y="0"/>
                          <a:pt x="162" y="4"/>
                          <a:pt x="183" y="3"/>
                        </a:cubicBezTo>
                        <a:cubicBezTo>
                          <a:pt x="204" y="2"/>
                          <a:pt x="224" y="18"/>
                          <a:pt x="237" y="39"/>
                        </a:cubicBezTo>
                        <a:cubicBezTo>
                          <a:pt x="250" y="60"/>
                          <a:pt x="266" y="90"/>
                          <a:pt x="261" y="129"/>
                        </a:cubicBezTo>
                        <a:cubicBezTo>
                          <a:pt x="256" y="168"/>
                          <a:pt x="233" y="215"/>
                          <a:pt x="207" y="273"/>
                        </a:cubicBezTo>
                        <a:cubicBezTo>
                          <a:pt x="181" y="331"/>
                          <a:pt x="132" y="439"/>
                          <a:pt x="105" y="477"/>
                        </a:cubicBezTo>
                        <a:cubicBezTo>
                          <a:pt x="78" y="515"/>
                          <a:pt x="61" y="501"/>
                          <a:pt x="45" y="501"/>
                        </a:cubicBezTo>
                        <a:cubicBezTo>
                          <a:pt x="29" y="501"/>
                          <a:pt x="6" y="521"/>
                          <a:pt x="3" y="483"/>
                        </a:cubicBezTo>
                        <a:close/>
                      </a:path>
                    </a:pathLst>
                  </a:custGeom>
                  <a:solidFill>
                    <a:srgbClr val="E7D6B7"/>
                  </a:solidFill>
                  <a:ln w="9525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kumimoji="1" lang="en-US">
                      <a:solidFill>
                        <a:srgbClr val="2F1311"/>
                      </a:solidFill>
                    </a:endParaRPr>
                  </a:p>
                </p:txBody>
              </p:sp>
              <p:sp>
                <p:nvSpPr>
                  <p:cNvPr id="53" name="Freeform 14"/>
                  <p:cNvSpPr>
                    <a:spLocks/>
                  </p:cNvSpPr>
                  <p:nvPr/>
                </p:nvSpPr>
                <p:spPr bwMode="auto">
                  <a:xfrm>
                    <a:off x="2727" y="1588"/>
                    <a:ext cx="398" cy="349"/>
                  </a:xfrm>
                  <a:custGeom>
                    <a:avLst/>
                    <a:gdLst/>
                    <a:ahLst/>
                    <a:cxnLst>
                      <a:cxn ang="0">
                        <a:pos x="100" y="201"/>
                      </a:cxn>
                      <a:cxn ang="0">
                        <a:pos x="16" y="87"/>
                      </a:cxn>
                      <a:cxn ang="0">
                        <a:pos x="4" y="45"/>
                      </a:cxn>
                      <a:cxn ang="0">
                        <a:pos x="28" y="3"/>
                      </a:cxn>
                      <a:cxn ang="0">
                        <a:pos x="130" y="27"/>
                      </a:cxn>
                      <a:cxn ang="0">
                        <a:pos x="250" y="75"/>
                      </a:cxn>
                      <a:cxn ang="0">
                        <a:pos x="364" y="159"/>
                      </a:cxn>
                      <a:cxn ang="0">
                        <a:pos x="388" y="273"/>
                      </a:cxn>
                      <a:cxn ang="0">
                        <a:pos x="340" y="333"/>
                      </a:cxn>
                      <a:cxn ang="0">
                        <a:pos x="244" y="315"/>
                      </a:cxn>
                      <a:cxn ang="0">
                        <a:pos x="100" y="201"/>
                      </a:cxn>
                    </a:cxnLst>
                    <a:rect l="0" t="0" r="r" b="b"/>
                    <a:pathLst>
                      <a:path w="392" h="340">
                        <a:moveTo>
                          <a:pt x="100" y="201"/>
                        </a:moveTo>
                        <a:cubicBezTo>
                          <a:pt x="62" y="163"/>
                          <a:pt x="32" y="113"/>
                          <a:pt x="16" y="87"/>
                        </a:cubicBezTo>
                        <a:cubicBezTo>
                          <a:pt x="0" y="61"/>
                          <a:pt x="2" y="59"/>
                          <a:pt x="4" y="45"/>
                        </a:cubicBezTo>
                        <a:cubicBezTo>
                          <a:pt x="6" y="31"/>
                          <a:pt x="7" y="6"/>
                          <a:pt x="28" y="3"/>
                        </a:cubicBezTo>
                        <a:cubicBezTo>
                          <a:pt x="49" y="0"/>
                          <a:pt x="93" y="15"/>
                          <a:pt x="130" y="27"/>
                        </a:cubicBezTo>
                        <a:cubicBezTo>
                          <a:pt x="167" y="39"/>
                          <a:pt x="211" y="53"/>
                          <a:pt x="250" y="75"/>
                        </a:cubicBezTo>
                        <a:cubicBezTo>
                          <a:pt x="289" y="97"/>
                          <a:pt x="341" y="126"/>
                          <a:pt x="364" y="159"/>
                        </a:cubicBezTo>
                        <a:cubicBezTo>
                          <a:pt x="387" y="192"/>
                          <a:pt x="392" y="244"/>
                          <a:pt x="388" y="273"/>
                        </a:cubicBezTo>
                        <a:cubicBezTo>
                          <a:pt x="384" y="302"/>
                          <a:pt x="364" y="326"/>
                          <a:pt x="340" y="333"/>
                        </a:cubicBezTo>
                        <a:cubicBezTo>
                          <a:pt x="316" y="340"/>
                          <a:pt x="282" y="336"/>
                          <a:pt x="244" y="315"/>
                        </a:cubicBezTo>
                        <a:cubicBezTo>
                          <a:pt x="206" y="294"/>
                          <a:pt x="138" y="239"/>
                          <a:pt x="100" y="201"/>
                        </a:cubicBezTo>
                        <a:close/>
                      </a:path>
                    </a:pathLst>
                  </a:custGeom>
                  <a:solidFill>
                    <a:srgbClr val="E7D6B7"/>
                  </a:solidFill>
                  <a:ln w="9525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kumimoji="1" lang="en-US">
                      <a:solidFill>
                        <a:srgbClr val="2F1311"/>
                      </a:solidFill>
                    </a:endParaRPr>
                  </a:p>
                </p:txBody>
              </p:sp>
              <p:sp>
                <p:nvSpPr>
                  <p:cNvPr id="54" name="Freeform 15"/>
                  <p:cNvSpPr>
                    <a:spLocks/>
                  </p:cNvSpPr>
                  <p:nvPr/>
                </p:nvSpPr>
                <p:spPr bwMode="auto">
                  <a:xfrm>
                    <a:off x="2474" y="1923"/>
                    <a:ext cx="146" cy="567"/>
                  </a:xfrm>
                  <a:custGeom>
                    <a:avLst/>
                    <a:gdLst/>
                    <a:ahLst/>
                    <a:cxnLst>
                      <a:cxn ang="0">
                        <a:pos x="18" y="165"/>
                      </a:cxn>
                      <a:cxn ang="0">
                        <a:pos x="42" y="39"/>
                      </a:cxn>
                      <a:cxn ang="0">
                        <a:pos x="66" y="3"/>
                      </a:cxn>
                      <a:cxn ang="0">
                        <a:pos x="108" y="27"/>
                      </a:cxn>
                      <a:cxn ang="0">
                        <a:pos x="138" y="165"/>
                      </a:cxn>
                      <a:cxn ang="0">
                        <a:pos x="144" y="423"/>
                      </a:cxn>
                      <a:cxn ang="0">
                        <a:pos x="96" y="543"/>
                      </a:cxn>
                      <a:cxn ang="0">
                        <a:pos x="24" y="513"/>
                      </a:cxn>
                      <a:cxn ang="0">
                        <a:pos x="0" y="315"/>
                      </a:cxn>
                      <a:cxn ang="0">
                        <a:pos x="18" y="165"/>
                      </a:cxn>
                    </a:cxnLst>
                    <a:rect l="0" t="0" r="r" b="b"/>
                    <a:pathLst>
                      <a:path w="151" h="558">
                        <a:moveTo>
                          <a:pt x="18" y="165"/>
                        </a:moveTo>
                        <a:cubicBezTo>
                          <a:pt x="25" y="119"/>
                          <a:pt x="34" y="66"/>
                          <a:pt x="42" y="39"/>
                        </a:cubicBezTo>
                        <a:cubicBezTo>
                          <a:pt x="50" y="12"/>
                          <a:pt x="55" y="5"/>
                          <a:pt x="66" y="3"/>
                        </a:cubicBezTo>
                        <a:cubicBezTo>
                          <a:pt x="77" y="1"/>
                          <a:pt x="96" y="0"/>
                          <a:pt x="108" y="27"/>
                        </a:cubicBezTo>
                        <a:cubicBezTo>
                          <a:pt x="120" y="54"/>
                          <a:pt x="132" y="99"/>
                          <a:pt x="138" y="165"/>
                        </a:cubicBezTo>
                        <a:cubicBezTo>
                          <a:pt x="144" y="231"/>
                          <a:pt x="151" y="360"/>
                          <a:pt x="144" y="423"/>
                        </a:cubicBezTo>
                        <a:cubicBezTo>
                          <a:pt x="137" y="486"/>
                          <a:pt x="116" y="528"/>
                          <a:pt x="96" y="543"/>
                        </a:cubicBezTo>
                        <a:cubicBezTo>
                          <a:pt x="76" y="558"/>
                          <a:pt x="40" y="551"/>
                          <a:pt x="24" y="513"/>
                        </a:cubicBezTo>
                        <a:cubicBezTo>
                          <a:pt x="8" y="475"/>
                          <a:pt x="0" y="372"/>
                          <a:pt x="0" y="315"/>
                        </a:cubicBezTo>
                        <a:cubicBezTo>
                          <a:pt x="0" y="258"/>
                          <a:pt x="11" y="211"/>
                          <a:pt x="18" y="165"/>
                        </a:cubicBezTo>
                        <a:close/>
                      </a:path>
                    </a:pathLst>
                  </a:custGeom>
                  <a:solidFill>
                    <a:srgbClr val="E7D6B7"/>
                  </a:solidFill>
                  <a:ln w="9525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kumimoji="1" lang="en-US">
                      <a:solidFill>
                        <a:srgbClr val="2F1311"/>
                      </a:solidFill>
                    </a:endParaRPr>
                  </a:p>
                </p:txBody>
              </p:sp>
              <p:sp>
                <p:nvSpPr>
                  <p:cNvPr id="55" name="Freeform 16"/>
                  <p:cNvSpPr>
                    <a:spLocks/>
                  </p:cNvSpPr>
                  <p:nvPr/>
                </p:nvSpPr>
                <p:spPr bwMode="auto">
                  <a:xfrm>
                    <a:off x="1911" y="1588"/>
                    <a:ext cx="389" cy="247"/>
                  </a:xfrm>
                  <a:custGeom>
                    <a:avLst/>
                    <a:gdLst/>
                    <a:ahLst/>
                    <a:cxnLst>
                      <a:cxn ang="0">
                        <a:pos x="175" y="61"/>
                      </a:cxn>
                      <a:cxn ang="0">
                        <a:pos x="307" y="19"/>
                      </a:cxn>
                      <a:cxn ang="0">
                        <a:pos x="367" y="7"/>
                      </a:cxn>
                      <a:cxn ang="0">
                        <a:pos x="385" y="61"/>
                      </a:cxn>
                      <a:cxn ang="0">
                        <a:pos x="325" y="133"/>
                      </a:cxn>
                      <a:cxn ang="0">
                        <a:pos x="193" y="223"/>
                      </a:cxn>
                      <a:cxn ang="0">
                        <a:pos x="37" y="247"/>
                      </a:cxn>
                      <a:cxn ang="0">
                        <a:pos x="1" y="187"/>
                      </a:cxn>
                      <a:cxn ang="0">
                        <a:pos x="43" y="115"/>
                      </a:cxn>
                      <a:cxn ang="0">
                        <a:pos x="175" y="61"/>
                      </a:cxn>
                    </a:cxnLst>
                    <a:rect l="0" t="0" r="r" b="b"/>
                    <a:pathLst>
                      <a:path w="392" h="253">
                        <a:moveTo>
                          <a:pt x="175" y="61"/>
                        </a:moveTo>
                        <a:cubicBezTo>
                          <a:pt x="219" y="45"/>
                          <a:pt x="275" y="28"/>
                          <a:pt x="307" y="19"/>
                        </a:cubicBezTo>
                        <a:cubicBezTo>
                          <a:pt x="339" y="10"/>
                          <a:pt x="354" y="0"/>
                          <a:pt x="367" y="7"/>
                        </a:cubicBezTo>
                        <a:cubicBezTo>
                          <a:pt x="380" y="14"/>
                          <a:pt x="392" y="40"/>
                          <a:pt x="385" y="61"/>
                        </a:cubicBezTo>
                        <a:cubicBezTo>
                          <a:pt x="378" y="82"/>
                          <a:pt x="357" y="106"/>
                          <a:pt x="325" y="133"/>
                        </a:cubicBezTo>
                        <a:cubicBezTo>
                          <a:pt x="293" y="160"/>
                          <a:pt x="241" y="204"/>
                          <a:pt x="193" y="223"/>
                        </a:cubicBezTo>
                        <a:cubicBezTo>
                          <a:pt x="145" y="242"/>
                          <a:pt x="69" y="253"/>
                          <a:pt x="37" y="247"/>
                        </a:cubicBezTo>
                        <a:cubicBezTo>
                          <a:pt x="5" y="241"/>
                          <a:pt x="0" y="209"/>
                          <a:pt x="1" y="187"/>
                        </a:cubicBezTo>
                        <a:cubicBezTo>
                          <a:pt x="2" y="165"/>
                          <a:pt x="15" y="136"/>
                          <a:pt x="43" y="115"/>
                        </a:cubicBezTo>
                        <a:cubicBezTo>
                          <a:pt x="71" y="94"/>
                          <a:pt x="131" y="77"/>
                          <a:pt x="175" y="61"/>
                        </a:cubicBezTo>
                        <a:close/>
                      </a:path>
                    </a:pathLst>
                  </a:custGeom>
                  <a:solidFill>
                    <a:srgbClr val="E7D6B7"/>
                  </a:solidFill>
                  <a:ln w="9525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kumimoji="1" lang="en-US">
                      <a:solidFill>
                        <a:srgbClr val="2F1311"/>
                      </a:solidFill>
                    </a:endParaRPr>
                  </a:p>
                </p:txBody>
              </p:sp>
              <p:sp>
                <p:nvSpPr>
                  <p:cNvPr id="56" name="Freeform 17"/>
                  <p:cNvSpPr>
                    <a:spLocks/>
                  </p:cNvSpPr>
                  <p:nvPr/>
                </p:nvSpPr>
                <p:spPr bwMode="auto">
                  <a:xfrm>
                    <a:off x="2096" y="934"/>
                    <a:ext cx="233" cy="378"/>
                  </a:xfrm>
                  <a:custGeom>
                    <a:avLst/>
                    <a:gdLst/>
                    <a:ahLst/>
                    <a:cxnLst>
                      <a:cxn ang="0">
                        <a:pos x="78" y="270"/>
                      </a:cxn>
                      <a:cxn ang="0">
                        <a:pos x="24" y="192"/>
                      </a:cxn>
                      <a:cxn ang="0">
                        <a:pos x="0" y="96"/>
                      </a:cxn>
                      <a:cxn ang="0">
                        <a:pos x="24" y="12"/>
                      </a:cxn>
                      <a:cxn ang="0">
                        <a:pos x="120" y="24"/>
                      </a:cxn>
                      <a:cxn ang="0">
                        <a:pos x="180" y="132"/>
                      </a:cxn>
                      <a:cxn ang="0">
                        <a:pos x="234" y="306"/>
                      </a:cxn>
                      <a:cxn ang="0">
                        <a:pos x="204" y="378"/>
                      </a:cxn>
                      <a:cxn ang="0">
                        <a:pos x="168" y="354"/>
                      </a:cxn>
                      <a:cxn ang="0">
                        <a:pos x="78" y="270"/>
                      </a:cxn>
                    </a:cxnLst>
                    <a:rect l="0" t="0" r="r" b="b"/>
                    <a:pathLst>
                      <a:path w="238" h="386">
                        <a:moveTo>
                          <a:pt x="78" y="270"/>
                        </a:moveTo>
                        <a:cubicBezTo>
                          <a:pt x="54" y="243"/>
                          <a:pt x="37" y="221"/>
                          <a:pt x="24" y="192"/>
                        </a:cubicBezTo>
                        <a:cubicBezTo>
                          <a:pt x="11" y="163"/>
                          <a:pt x="0" y="126"/>
                          <a:pt x="0" y="96"/>
                        </a:cubicBezTo>
                        <a:cubicBezTo>
                          <a:pt x="0" y="66"/>
                          <a:pt x="4" y="24"/>
                          <a:pt x="24" y="12"/>
                        </a:cubicBezTo>
                        <a:cubicBezTo>
                          <a:pt x="44" y="0"/>
                          <a:pt x="94" y="4"/>
                          <a:pt x="120" y="24"/>
                        </a:cubicBezTo>
                        <a:cubicBezTo>
                          <a:pt x="146" y="44"/>
                          <a:pt x="161" y="85"/>
                          <a:pt x="180" y="132"/>
                        </a:cubicBezTo>
                        <a:cubicBezTo>
                          <a:pt x="199" y="179"/>
                          <a:pt x="230" y="265"/>
                          <a:pt x="234" y="306"/>
                        </a:cubicBezTo>
                        <a:cubicBezTo>
                          <a:pt x="238" y="347"/>
                          <a:pt x="215" y="370"/>
                          <a:pt x="204" y="378"/>
                        </a:cubicBezTo>
                        <a:cubicBezTo>
                          <a:pt x="193" y="386"/>
                          <a:pt x="190" y="372"/>
                          <a:pt x="168" y="354"/>
                        </a:cubicBezTo>
                        <a:cubicBezTo>
                          <a:pt x="146" y="336"/>
                          <a:pt x="102" y="297"/>
                          <a:pt x="78" y="270"/>
                        </a:cubicBezTo>
                        <a:close/>
                      </a:path>
                    </a:pathLst>
                  </a:custGeom>
                  <a:solidFill>
                    <a:srgbClr val="E7D6B7"/>
                  </a:solidFill>
                  <a:ln w="9525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kumimoji="1" lang="en-US">
                      <a:solidFill>
                        <a:srgbClr val="2F1311"/>
                      </a:solidFill>
                    </a:endParaRPr>
                  </a:p>
                </p:txBody>
              </p:sp>
            </p:grpSp>
            <p:pic>
              <p:nvPicPr>
                <p:cNvPr id="42" name="Picture 18"/>
                <p:cNvPicPr>
                  <a:picLocks noChangeAspect="1" noChangeArrowheads="1"/>
                </p:cNvPicPr>
                <p:nvPr userDrawn="1"/>
              </p:nvPicPr>
              <p:blipFill>
                <a:blip r:embed="rId2" cstate="print">
                  <a:extLst>
                    <a:ext uri="{28A0092B-C50C-407E-A947-70E740481C1C}">
                      <a14:useLocalDpi xmlns:a14="http://schemas.microsoft.com/office/drawing/2010/main" xmlns="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80" y="144"/>
                  <a:ext cx="186" cy="18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Picture 19"/>
                <p:cNvPicPr>
                  <a:picLocks noChangeAspect="1" noChangeArrowheads="1"/>
                </p:cNvPicPr>
                <p:nvPr userDrawn="1"/>
              </p:nvPicPr>
              <p:blipFill>
                <a:blip r:embed="rId2" cstate="print">
                  <a:extLst>
                    <a:ext uri="{28A0092B-C50C-407E-A947-70E740481C1C}">
                      <a14:useLocalDpi xmlns:a14="http://schemas.microsoft.com/office/drawing/2010/main" xmlns="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74" y="144"/>
                  <a:ext cx="186" cy="18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Picture 20"/>
                <p:cNvPicPr>
                  <a:picLocks noChangeAspect="1" noChangeArrowheads="1"/>
                </p:cNvPicPr>
                <p:nvPr userDrawn="1"/>
              </p:nvPicPr>
              <p:blipFill>
                <a:blip r:embed="rId2" cstate="print">
                  <a:extLst>
                    <a:ext uri="{28A0092B-C50C-407E-A947-70E740481C1C}">
                      <a14:useLocalDpi xmlns:a14="http://schemas.microsoft.com/office/drawing/2010/main" xmlns="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24" y="336"/>
                  <a:ext cx="186" cy="18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Picture 21"/>
                <p:cNvPicPr>
                  <a:picLocks noChangeAspect="1" noChangeArrowheads="1"/>
                </p:cNvPicPr>
                <p:nvPr userDrawn="1"/>
              </p:nvPicPr>
              <p:blipFill>
                <a:blip r:embed="rId2" cstate="print">
                  <a:extLst>
                    <a:ext uri="{28A0092B-C50C-407E-A947-70E740481C1C}">
                      <a14:useLocalDpi xmlns:a14="http://schemas.microsoft.com/office/drawing/2010/main" xmlns="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76" y="576"/>
                  <a:ext cx="186" cy="18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Picture 22"/>
                <p:cNvPicPr>
                  <a:picLocks noChangeAspect="1" noChangeArrowheads="1"/>
                </p:cNvPicPr>
                <p:nvPr userDrawn="1"/>
              </p:nvPicPr>
              <p:blipFill>
                <a:blip r:embed="rId2" cstate="print">
                  <a:extLst>
                    <a:ext uri="{28A0092B-C50C-407E-A947-70E740481C1C}">
                      <a14:useLocalDpi xmlns:a14="http://schemas.microsoft.com/office/drawing/2010/main" xmlns="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74" y="528"/>
                  <a:ext cx="186" cy="18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Picture 23"/>
                <p:cNvPicPr>
                  <a:picLocks noChangeAspect="1" noChangeArrowheads="1"/>
                </p:cNvPicPr>
                <p:nvPr userDrawn="1"/>
              </p:nvPicPr>
              <p:blipFill>
                <a:blip r:embed="rId2" cstate="print">
                  <a:extLst>
                    <a:ext uri="{28A0092B-C50C-407E-A947-70E740481C1C}">
                      <a14:useLocalDpi xmlns:a14="http://schemas.microsoft.com/office/drawing/2010/main" xmlns="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72" y="768"/>
                  <a:ext cx="186" cy="18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Picture 24"/>
                <p:cNvPicPr>
                  <a:picLocks noChangeAspect="1" noChangeArrowheads="1"/>
                </p:cNvPicPr>
                <p:nvPr userDrawn="1"/>
              </p:nvPicPr>
              <p:blipFill>
                <a:blip r:embed="rId2" cstate="print">
                  <a:extLst>
                    <a:ext uri="{28A0092B-C50C-407E-A947-70E740481C1C}">
                      <a14:useLocalDpi xmlns:a14="http://schemas.microsoft.com/office/drawing/2010/main" xmlns="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74" y="1008"/>
                  <a:ext cx="186" cy="18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Picture 25"/>
                <p:cNvPicPr>
                  <a:picLocks noChangeAspect="1" noChangeArrowheads="1"/>
                </p:cNvPicPr>
                <p:nvPr userDrawn="1"/>
              </p:nvPicPr>
              <p:blipFill>
                <a:blip r:embed="rId2" cstate="print">
                  <a:extLst>
                    <a:ext uri="{28A0092B-C50C-407E-A947-70E740481C1C}">
                      <a14:useLocalDpi xmlns:a14="http://schemas.microsoft.com/office/drawing/2010/main" xmlns="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74" y="1248"/>
                  <a:ext cx="186" cy="18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1" name="Group 26"/>
              <p:cNvGrpSpPr>
                <a:grpSpLocks/>
              </p:cNvGrpSpPr>
              <p:nvPr userDrawn="1"/>
            </p:nvGrpSpPr>
            <p:grpSpPr bwMode="auto">
              <a:xfrm>
                <a:off x="4944" y="1008"/>
                <a:ext cx="522" cy="2967"/>
                <a:chOff x="4944" y="1008"/>
                <a:chExt cx="522" cy="2967"/>
              </a:xfrm>
            </p:grpSpPr>
            <p:pic>
              <p:nvPicPr>
                <p:cNvPr id="22" name="Picture 27"/>
                <p:cNvPicPr>
                  <a:picLocks noChangeAspect="1" noChangeArrowheads="1"/>
                </p:cNvPicPr>
                <p:nvPr userDrawn="1"/>
              </p:nvPicPr>
              <p:blipFill>
                <a:blip r:embed="rId2" cstate="print">
                  <a:extLst>
                    <a:ext uri="{28A0092B-C50C-407E-A947-70E740481C1C}">
                      <a14:useLocalDpi xmlns:a14="http://schemas.microsoft.com/office/drawing/2010/main" xmlns="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36" y="1008"/>
                  <a:ext cx="186" cy="18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" name="Picture 28"/>
                <p:cNvPicPr>
                  <a:picLocks noChangeAspect="1" noChangeArrowheads="1"/>
                </p:cNvPicPr>
                <p:nvPr userDrawn="1"/>
              </p:nvPicPr>
              <p:blipFill>
                <a:blip r:embed="rId2" cstate="print">
                  <a:extLst>
                    <a:ext uri="{28A0092B-C50C-407E-A947-70E740481C1C}">
                      <a14:useLocalDpi xmlns:a14="http://schemas.microsoft.com/office/drawing/2010/main" xmlns="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84" y="1200"/>
                  <a:ext cx="186" cy="18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" name="Picture 29"/>
                <p:cNvPicPr>
                  <a:picLocks noChangeAspect="1" noChangeArrowheads="1"/>
                </p:cNvPicPr>
                <p:nvPr userDrawn="1"/>
              </p:nvPicPr>
              <p:blipFill>
                <a:blip r:embed="rId2" cstate="print">
                  <a:extLst>
                    <a:ext uri="{28A0092B-C50C-407E-A947-70E740481C1C}">
                      <a14:useLocalDpi xmlns:a14="http://schemas.microsoft.com/office/drawing/2010/main" xmlns="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36" y="1584"/>
                  <a:ext cx="186" cy="18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" name="Picture 30"/>
                <p:cNvPicPr>
                  <a:picLocks noChangeAspect="1" noChangeArrowheads="1"/>
                </p:cNvPicPr>
                <p:nvPr userDrawn="1"/>
              </p:nvPicPr>
              <p:blipFill>
                <a:blip r:embed="rId2" cstate="print">
                  <a:extLst>
                    <a:ext uri="{28A0092B-C50C-407E-A947-70E740481C1C}">
                      <a14:useLocalDpi xmlns:a14="http://schemas.microsoft.com/office/drawing/2010/main" xmlns="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80" y="1728"/>
                  <a:ext cx="186" cy="18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" name="Picture 31"/>
                <p:cNvPicPr>
                  <a:picLocks noChangeAspect="1" noChangeArrowheads="1"/>
                </p:cNvPicPr>
                <p:nvPr userDrawn="1"/>
              </p:nvPicPr>
              <p:blipFill>
                <a:blip r:embed="rId2" cstate="print">
                  <a:extLst>
                    <a:ext uri="{28A0092B-C50C-407E-A947-70E740481C1C}">
                      <a14:useLocalDpi xmlns:a14="http://schemas.microsoft.com/office/drawing/2010/main" xmlns="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40" y="1824"/>
                  <a:ext cx="186" cy="18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" name="Picture 32"/>
                <p:cNvPicPr>
                  <a:picLocks noChangeAspect="1" noChangeArrowheads="1"/>
                </p:cNvPicPr>
                <p:nvPr userDrawn="1"/>
              </p:nvPicPr>
              <p:blipFill>
                <a:blip r:embed="rId2" cstate="print">
                  <a:extLst>
                    <a:ext uri="{28A0092B-C50C-407E-A947-70E740481C1C}">
                      <a14:useLocalDpi xmlns:a14="http://schemas.microsoft.com/office/drawing/2010/main" xmlns="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88" y="2016"/>
                  <a:ext cx="186" cy="18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" name="Picture 33"/>
                <p:cNvPicPr>
                  <a:picLocks noChangeAspect="1" noChangeArrowheads="1"/>
                </p:cNvPicPr>
                <p:nvPr userDrawn="1"/>
              </p:nvPicPr>
              <p:blipFill>
                <a:blip r:embed="rId2" cstate="print">
                  <a:extLst>
                    <a:ext uri="{28A0092B-C50C-407E-A947-70E740481C1C}">
                      <a14:useLocalDpi xmlns:a14="http://schemas.microsoft.com/office/drawing/2010/main" xmlns="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80" y="2064"/>
                  <a:ext cx="186" cy="18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" name="Picture 34"/>
                <p:cNvPicPr>
                  <a:picLocks noChangeAspect="1" noChangeArrowheads="1"/>
                </p:cNvPicPr>
                <p:nvPr userDrawn="1"/>
              </p:nvPicPr>
              <p:blipFill>
                <a:blip r:embed="rId2" cstate="print">
                  <a:extLst>
                    <a:ext uri="{28A0092B-C50C-407E-A947-70E740481C1C}">
                      <a14:useLocalDpi xmlns:a14="http://schemas.microsoft.com/office/drawing/2010/main" xmlns="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2" y="2352"/>
                  <a:ext cx="186" cy="18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" name="Picture 35"/>
                <p:cNvPicPr>
                  <a:picLocks noChangeAspect="1" noChangeArrowheads="1"/>
                </p:cNvPicPr>
                <p:nvPr userDrawn="1"/>
              </p:nvPicPr>
              <p:blipFill>
                <a:blip r:embed="rId2" cstate="print">
                  <a:extLst>
                    <a:ext uri="{28A0092B-C50C-407E-A947-70E740481C1C}">
                      <a14:useLocalDpi xmlns:a14="http://schemas.microsoft.com/office/drawing/2010/main" xmlns="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92" y="2208"/>
                  <a:ext cx="186" cy="18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" name="Picture 36"/>
                <p:cNvPicPr>
                  <a:picLocks noChangeAspect="1" noChangeArrowheads="1"/>
                </p:cNvPicPr>
                <p:nvPr userDrawn="1"/>
              </p:nvPicPr>
              <p:blipFill>
                <a:blip r:embed="rId2" cstate="print">
                  <a:extLst>
                    <a:ext uri="{28A0092B-C50C-407E-A947-70E740481C1C}">
                      <a14:useLocalDpi xmlns:a14="http://schemas.microsoft.com/office/drawing/2010/main" xmlns="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92" y="2448"/>
                  <a:ext cx="186" cy="18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" name="Picture 37"/>
                <p:cNvPicPr>
                  <a:picLocks noChangeAspect="1" noChangeArrowheads="1"/>
                </p:cNvPicPr>
                <p:nvPr userDrawn="1"/>
              </p:nvPicPr>
              <p:blipFill>
                <a:blip r:embed="rId2" cstate="print">
                  <a:extLst>
                    <a:ext uri="{28A0092B-C50C-407E-A947-70E740481C1C}">
                      <a14:useLocalDpi xmlns:a14="http://schemas.microsoft.com/office/drawing/2010/main" xmlns="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36" y="2592"/>
                  <a:ext cx="186" cy="18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Picture 38"/>
                <p:cNvPicPr>
                  <a:picLocks noChangeAspect="1" noChangeArrowheads="1"/>
                </p:cNvPicPr>
                <p:nvPr userDrawn="1"/>
              </p:nvPicPr>
              <p:blipFill>
                <a:blip r:embed="rId2" cstate="print">
                  <a:extLst>
                    <a:ext uri="{28A0092B-C50C-407E-A947-70E740481C1C}">
                      <a14:useLocalDpi xmlns:a14="http://schemas.microsoft.com/office/drawing/2010/main" xmlns="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2" y="1392"/>
                  <a:ext cx="186" cy="18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Picture 39"/>
                <p:cNvPicPr>
                  <a:picLocks noChangeAspect="1" noChangeArrowheads="1"/>
                </p:cNvPicPr>
                <p:nvPr userDrawn="1"/>
              </p:nvPicPr>
              <p:blipFill>
                <a:blip r:embed="rId2" cstate="print">
                  <a:extLst>
                    <a:ext uri="{28A0092B-C50C-407E-A947-70E740481C1C}">
                      <a14:useLocalDpi xmlns:a14="http://schemas.microsoft.com/office/drawing/2010/main" xmlns="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4" y="2736"/>
                  <a:ext cx="186" cy="18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Picture 40"/>
                <p:cNvPicPr>
                  <a:picLocks noChangeAspect="1" noChangeArrowheads="1"/>
                </p:cNvPicPr>
                <p:nvPr userDrawn="1"/>
              </p:nvPicPr>
              <p:blipFill>
                <a:blip r:embed="rId2" cstate="print">
                  <a:extLst>
                    <a:ext uri="{28A0092B-C50C-407E-A947-70E740481C1C}">
                      <a14:useLocalDpi xmlns:a14="http://schemas.microsoft.com/office/drawing/2010/main" xmlns="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92" y="3072"/>
                  <a:ext cx="186" cy="18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Picture 41"/>
                <p:cNvPicPr>
                  <a:picLocks noChangeAspect="1" noChangeArrowheads="1"/>
                </p:cNvPicPr>
                <p:nvPr userDrawn="1"/>
              </p:nvPicPr>
              <p:blipFill>
                <a:blip r:embed="rId2" cstate="print">
                  <a:extLst>
                    <a:ext uri="{28A0092B-C50C-407E-A947-70E740481C1C}">
                      <a14:useLocalDpi xmlns:a14="http://schemas.microsoft.com/office/drawing/2010/main" xmlns="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2" y="3312"/>
                  <a:ext cx="186" cy="18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Picture 42"/>
                <p:cNvPicPr>
                  <a:picLocks noChangeAspect="1" noChangeArrowheads="1"/>
                </p:cNvPicPr>
                <p:nvPr userDrawn="1"/>
              </p:nvPicPr>
              <p:blipFill>
                <a:blip r:embed="rId2" cstate="print">
                  <a:extLst>
                    <a:ext uri="{28A0092B-C50C-407E-A947-70E740481C1C}">
                      <a14:useLocalDpi xmlns:a14="http://schemas.microsoft.com/office/drawing/2010/main" xmlns="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92" y="3408"/>
                  <a:ext cx="186" cy="18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Picture 43"/>
                <p:cNvPicPr>
                  <a:picLocks noChangeAspect="1" noChangeArrowheads="1"/>
                </p:cNvPicPr>
                <p:nvPr userDrawn="1"/>
              </p:nvPicPr>
              <p:blipFill>
                <a:blip r:embed="rId2" cstate="print">
                  <a:extLst>
                    <a:ext uri="{28A0092B-C50C-407E-A947-70E740481C1C}">
                      <a14:useLocalDpi xmlns:a14="http://schemas.microsoft.com/office/drawing/2010/main" xmlns="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88" y="3552"/>
                  <a:ext cx="186" cy="18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Picture 44"/>
                <p:cNvPicPr>
                  <a:picLocks noChangeAspect="1" noChangeArrowheads="1"/>
                </p:cNvPicPr>
                <p:nvPr userDrawn="1"/>
              </p:nvPicPr>
              <p:blipFill>
                <a:blip r:embed="rId2" cstate="print">
                  <a:extLst>
                    <a:ext uri="{28A0092B-C50C-407E-A947-70E740481C1C}">
                      <a14:useLocalDpi xmlns:a14="http://schemas.microsoft.com/office/drawing/2010/main" xmlns="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92" y="3792"/>
                  <a:ext cx="186" cy="18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Picture 45"/>
                <p:cNvPicPr>
                  <a:picLocks noChangeAspect="1" noChangeArrowheads="1"/>
                </p:cNvPicPr>
                <p:nvPr userDrawn="1"/>
              </p:nvPicPr>
              <p:blipFill>
                <a:blip r:embed="rId2" cstate="print">
                  <a:extLst>
                    <a:ext uri="{28A0092B-C50C-407E-A947-70E740481C1C}">
                      <a14:useLocalDpi xmlns:a14="http://schemas.microsoft.com/office/drawing/2010/main" xmlns="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84" y="3696"/>
                  <a:ext cx="186" cy="18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sp>
          <p:nvSpPr>
            <p:cNvPr id="9" name="Freeform 46"/>
            <p:cNvSpPr>
              <a:spLocks/>
            </p:cNvSpPr>
            <p:nvPr/>
          </p:nvSpPr>
          <p:spPr bwMode="auto">
            <a:xfrm>
              <a:off x="5010" y="3092"/>
              <a:ext cx="750" cy="1222"/>
            </a:xfrm>
            <a:custGeom>
              <a:avLst/>
              <a:gdLst/>
              <a:ahLst/>
              <a:cxnLst>
                <a:cxn ang="0">
                  <a:pos x="372" y="154"/>
                </a:cxn>
                <a:cxn ang="0">
                  <a:pos x="378" y="412"/>
                </a:cxn>
                <a:cxn ang="0">
                  <a:pos x="312" y="724"/>
                </a:cxn>
                <a:cxn ang="0">
                  <a:pos x="138" y="928"/>
                </a:cxn>
                <a:cxn ang="0">
                  <a:pos x="0" y="976"/>
                </a:cxn>
                <a:cxn ang="0">
                  <a:pos x="0" y="1222"/>
                </a:cxn>
                <a:cxn ang="0">
                  <a:pos x="750" y="1222"/>
                </a:cxn>
                <a:cxn ang="0">
                  <a:pos x="750" y="178"/>
                </a:cxn>
                <a:cxn ang="0">
                  <a:pos x="372" y="154"/>
                </a:cxn>
              </a:cxnLst>
              <a:rect l="0" t="0" r="r" b="b"/>
              <a:pathLst>
                <a:path w="750" h="1222">
                  <a:moveTo>
                    <a:pt x="372" y="154"/>
                  </a:moveTo>
                  <a:cubicBezTo>
                    <a:pt x="309" y="193"/>
                    <a:pt x="388" y="317"/>
                    <a:pt x="378" y="412"/>
                  </a:cubicBezTo>
                  <a:cubicBezTo>
                    <a:pt x="368" y="507"/>
                    <a:pt x="352" y="638"/>
                    <a:pt x="312" y="724"/>
                  </a:cubicBezTo>
                  <a:cubicBezTo>
                    <a:pt x="272" y="810"/>
                    <a:pt x="190" y="886"/>
                    <a:pt x="138" y="928"/>
                  </a:cubicBezTo>
                  <a:cubicBezTo>
                    <a:pt x="86" y="970"/>
                    <a:pt x="23" y="927"/>
                    <a:pt x="0" y="976"/>
                  </a:cubicBezTo>
                  <a:lnTo>
                    <a:pt x="0" y="1222"/>
                  </a:lnTo>
                  <a:lnTo>
                    <a:pt x="750" y="1222"/>
                  </a:lnTo>
                  <a:lnTo>
                    <a:pt x="750" y="178"/>
                  </a:lnTo>
                  <a:cubicBezTo>
                    <a:pt x="687" y="0"/>
                    <a:pt x="451" y="159"/>
                    <a:pt x="372" y="154"/>
                  </a:cubicBezTo>
                  <a:close/>
                </a:path>
              </a:pathLst>
            </a:custGeom>
            <a:gradFill rotWithShape="0">
              <a:gsLst>
                <a:gs pos="0">
                  <a:srgbClr val="FAE3B7"/>
                </a:gs>
                <a:gs pos="17999">
                  <a:srgbClr val="A28949"/>
                </a:gs>
                <a:gs pos="31000">
                  <a:srgbClr val="835E17"/>
                </a:gs>
                <a:gs pos="33000">
                  <a:srgbClr val="BD922A"/>
                </a:gs>
                <a:gs pos="37000">
                  <a:srgbClr val="FBE4AE"/>
                </a:gs>
                <a:gs pos="78999">
                  <a:srgbClr val="BD922A"/>
                </a:gs>
                <a:gs pos="87000">
                  <a:srgbClr val="BD922A"/>
                </a:gs>
                <a:gs pos="100000">
                  <a:srgbClr val="FBE4AE"/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kumimoji="1" lang="en-US">
                <a:solidFill>
                  <a:srgbClr val="2F1311"/>
                </a:solidFill>
              </a:endParaRPr>
            </a:p>
          </p:txBody>
        </p:sp>
        <p:sp>
          <p:nvSpPr>
            <p:cNvPr id="10" name="Freeform 47"/>
            <p:cNvSpPr>
              <a:spLocks/>
            </p:cNvSpPr>
            <p:nvPr/>
          </p:nvSpPr>
          <p:spPr bwMode="auto">
            <a:xfrm>
              <a:off x="5001" y="3060"/>
              <a:ext cx="768" cy="1260"/>
            </a:xfrm>
            <a:custGeom>
              <a:avLst/>
              <a:gdLst/>
              <a:ahLst/>
              <a:cxnLst>
                <a:cxn ang="0">
                  <a:pos x="0" y="1260"/>
                </a:cxn>
                <a:cxn ang="0">
                  <a:pos x="0" y="1134"/>
                </a:cxn>
                <a:cxn ang="0">
                  <a:pos x="210" y="1032"/>
                </a:cxn>
                <a:cxn ang="0">
                  <a:pos x="324" y="918"/>
                </a:cxn>
                <a:cxn ang="0">
                  <a:pos x="414" y="714"/>
                </a:cxn>
                <a:cxn ang="0">
                  <a:pos x="450" y="456"/>
                </a:cxn>
                <a:cxn ang="0">
                  <a:pos x="438" y="258"/>
                </a:cxn>
                <a:cxn ang="0">
                  <a:pos x="684" y="0"/>
                </a:cxn>
                <a:cxn ang="0">
                  <a:pos x="768" y="18"/>
                </a:cxn>
                <a:cxn ang="0">
                  <a:pos x="768" y="1254"/>
                </a:cxn>
                <a:cxn ang="0">
                  <a:pos x="0" y="1260"/>
                </a:cxn>
              </a:cxnLst>
              <a:rect l="0" t="0" r="r" b="b"/>
              <a:pathLst>
                <a:path w="768" h="1260">
                  <a:moveTo>
                    <a:pt x="0" y="1260"/>
                  </a:moveTo>
                  <a:lnTo>
                    <a:pt x="0" y="1134"/>
                  </a:lnTo>
                  <a:lnTo>
                    <a:pt x="210" y="1032"/>
                  </a:lnTo>
                  <a:lnTo>
                    <a:pt x="324" y="918"/>
                  </a:lnTo>
                  <a:lnTo>
                    <a:pt x="414" y="714"/>
                  </a:lnTo>
                  <a:lnTo>
                    <a:pt x="450" y="456"/>
                  </a:lnTo>
                  <a:lnTo>
                    <a:pt x="438" y="258"/>
                  </a:lnTo>
                  <a:lnTo>
                    <a:pt x="684" y="0"/>
                  </a:lnTo>
                  <a:lnTo>
                    <a:pt x="768" y="18"/>
                  </a:lnTo>
                  <a:lnTo>
                    <a:pt x="768" y="1254"/>
                  </a:lnTo>
                  <a:lnTo>
                    <a:pt x="0" y="1260"/>
                  </a:lnTo>
                  <a:close/>
                </a:path>
              </a:pathLst>
            </a:custGeom>
            <a:gradFill rotWithShape="0">
              <a:gsLst>
                <a:gs pos="0">
                  <a:schemeClr val="folHlink"/>
                </a:gs>
                <a:gs pos="50000">
                  <a:schemeClr val="hlink"/>
                </a:gs>
                <a:gs pos="100000">
                  <a:schemeClr val="folHlink"/>
                </a:gs>
              </a:gsLst>
              <a:lin ang="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kumimoji="1" lang="en-US">
                <a:solidFill>
                  <a:srgbClr val="2F1311"/>
                </a:solidFill>
              </a:endParaRPr>
            </a:p>
          </p:txBody>
        </p:sp>
        <p:sp>
          <p:nvSpPr>
            <p:cNvPr id="11" name="Freeform 48"/>
            <p:cNvSpPr>
              <a:spLocks/>
            </p:cNvSpPr>
            <p:nvPr/>
          </p:nvSpPr>
          <p:spPr bwMode="auto">
            <a:xfrm>
              <a:off x="4994" y="1775"/>
              <a:ext cx="776" cy="2543"/>
            </a:xfrm>
            <a:custGeom>
              <a:avLst/>
              <a:gdLst/>
              <a:ahLst/>
              <a:cxnLst>
                <a:cxn ang="0">
                  <a:pos x="550" y="115"/>
                </a:cxn>
                <a:cxn ang="0">
                  <a:pos x="460" y="529"/>
                </a:cxn>
                <a:cxn ang="0">
                  <a:pos x="298" y="925"/>
                </a:cxn>
                <a:cxn ang="0">
                  <a:pos x="76" y="1267"/>
                </a:cxn>
                <a:cxn ang="0">
                  <a:pos x="4" y="1339"/>
                </a:cxn>
                <a:cxn ang="0">
                  <a:pos x="100" y="1351"/>
                </a:cxn>
                <a:cxn ang="0">
                  <a:pos x="286" y="1399"/>
                </a:cxn>
                <a:cxn ang="0">
                  <a:pos x="394" y="1525"/>
                </a:cxn>
                <a:cxn ang="0">
                  <a:pos x="478" y="1705"/>
                </a:cxn>
                <a:cxn ang="0">
                  <a:pos x="478" y="1969"/>
                </a:cxn>
                <a:cxn ang="0">
                  <a:pos x="370" y="2263"/>
                </a:cxn>
                <a:cxn ang="0">
                  <a:pos x="124" y="2479"/>
                </a:cxn>
                <a:cxn ang="0">
                  <a:pos x="22" y="2515"/>
                </a:cxn>
                <a:cxn ang="0">
                  <a:pos x="196" y="2533"/>
                </a:cxn>
                <a:cxn ang="0">
                  <a:pos x="388" y="2455"/>
                </a:cxn>
                <a:cxn ang="0">
                  <a:pos x="502" y="2299"/>
                </a:cxn>
                <a:cxn ang="0">
                  <a:pos x="598" y="2197"/>
                </a:cxn>
                <a:cxn ang="0">
                  <a:pos x="694" y="2197"/>
                </a:cxn>
                <a:cxn ang="0">
                  <a:pos x="742" y="2230"/>
                </a:cxn>
                <a:cxn ang="0">
                  <a:pos x="712" y="2137"/>
                </a:cxn>
                <a:cxn ang="0">
                  <a:pos x="664" y="1807"/>
                </a:cxn>
                <a:cxn ang="0">
                  <a:pos x="670" y="1561"/>
                </a:cxn>
                <a:cxn ang="0">
                  <a:pos x="718" y="1393"/>
                </a:cxn>
                <a:cxn ang="0">
                  <a:pos x="748" y="1219"/>
                </a:cxn>
                <a:cxn ang="0">
                  <a:pos x="550" y="115"/>
                </a:cxn>
              </a:cxnLst>
              <a:rect l="0" t="0" r="r" b="b"/>
              <a:pathLst>
                <a:path w="776" h="2543">
                  <a:moveTo>
                    <a:pt x="550" y="115"/>
                  </a:moveTo>
                  <a:cubicBezTo>
                    <a:pt x="502" y="0"/>
                    <a:pt x="502" y="394"/>
                    <a:pt x="460" y="529"/>
                  </a:cubicBezTo>
                  <a:cubicBezTo>
                    <a:pt x="418" y="664"/>
                    <a:pt x="362" y="802"/>
                    <a:pt x="298" y="925"/>
                  </a:cubicBezTo>
                  <a:cubicBezTo>
                    <a:pt x="234" y="1048"/>
                    <a:pt x="125" y="1198"/>
                    <a:pt x="76" y="1267"/>
                  </a:cubicBezTo>
                  <a:cubicBezTo>
                    <a:pt x="27" y="1336"/>
                    <a:pt x="0" y="1325"/>
                    <a:pt x="4" y="1339"/>
                  </a:cubicBezTo>
                  <a:cubicBezTo>
                    <a:pt x="8" y="1353"/>
                    <a:pt x="53" y="1341"/>
                    <a:pt x="100" y="1351"/>
                  </a:cubicBezTo>
                  <a:cubicBezTo>
                    <a:pt x="147" y="1361"/>
                    <a:pt x="237" y="1370"/>
                    <a:pt x="286" y="1399"/>
                  </a:cubicBezTo>
                  <a:cubicBezTo>
                    <a:pt x="335" y="1428"/>
                    <a:pt x="362" y="1474"/>
                    <a:pt x="394" y="1525"/>
                  </a:cubicBezTo>
                  <a:cubicBezTo>
                    <a:pt x="426" y="1576"/>
                    <a:pt x="464" y="1631"/>
                    <a:pt x="478" y="1705"/>
                  </a:cubicBezTo>
                  <a:cubicBezTo>
                    <a:pt x="492" y="1779"/>
                    <a:pt x="496" y="1876"/>
                    <a:pt x="478" y="1969"/>
                  </a:cubicBezTo>
                  <a:cubicBezTo>
                    <a:pt x="460" y="2062"/>
                    <a:pt x="429" y="2178"/>
                    <a:pt x="370" y="2263"/>
                  </a:cubicBezTo>
                  <a:cubicBezTo>
                    <a:pt x="311" y="2348"/>
                    <a:pt x="238" y="2428"/>
                    <a:pt x="124" y="2479"/>
                  </a:cubicBezTo>
                  <a:cubicBezTo>
                    <a:pt x="66" y="2521"/>
                    <a:pt x="10" y="2506"/>
                    <a:pt x="22" y="2515"/>
                  </a:cubicBezTo>
                  <a:cubicBezTo>
                    <a:pt x="34" y="2524"/>
                    <a:pt x="135" y="2543"/>
                    <a:pt x="196" y="2533"/>
                  </a:cubicBezTo>
                  <a:cubicBezTo>
                    <a:pt x="257" y="2523"/>
                    <a:pt x="337" y="2494"/>
                    <a:pt x="388" y="2455"/>
                  </a:cubicBezTo>
                  <a:cubicBezTo>
                    <a:pt x="439" y="2416"/>
                    <a:pt x="467" y="2342"/>
                    <a:pt x="502" y="2299"/>
                  </a:cubicBezTo>
                  <a:cubicBezTo>
                    <a:pt x="537" y="2256"/>
                    <a:pt x="566" y="2214"/>
                    <a:pt x="598" y="2197"/>
                  </a:cubicBezTo>
                  <a:cubicBezTo>
                    <a:pt x="630" y="2180"/>
                    <a:pt x="670" y="2191"/>
                    <a:pt x="694" y="2197"/>
                  </a:cubicBezTo>
                  <a:cubicBezTo>
                    <a:pt x="718" y="2203"/>
                    <a:pt x="739" y="2240"/>
                    <a:pt x="742" y="2230"/>
                  </a:cubicBezTo>
                  <a:cubicBezTo>
                    <a:pt x="745" y="2220"/>
                    <a:pt x="725" y="2207"/>
                    <a:pt x="712" y="2137"/>
                  </a:cubicBezTo>
                  <a:cubicBezTo>
                    <a:pt x="699" y="2067"/>
                    <a:pt x="671" y="1903"/>
                    <a:pt x="664" y="1807"/>
                  </a:cubicBezTo>
                  <a:cubicBezTo>
                    <a:pt x="657" y="1711"/>
                    <a:pt x="661" y="1630"/>
                    <a:pt x="670" y="1561"/>
                  </a:cubicBezTo>
                  <a:cubicBezTo>
                    <a:pt x="679" y="1492"/>
                    <a:pt x="705" y="1450"/>
                    <a:pt x="718" y="1393"/>
                  </a:cubicBezTo>
                  <a:cubicBezTo>
                    <a:pt x="731" y="1336"/>
                    <a:pt x="776" y="1427"/>
                    <a:pt x="748" y="1219"/>
                  </a:cubicBezTo>
                  <a:cubicBezTo>
                    <a:pt x="720" y="1011"/>
                    <a:pt x="598" y="230"/>
                    <a:pt x="550" y="115"/>
                  </a:cubicBezTo>
                  <a:close/>
                </a:path>
              </a:pathLst>
            </a:custGeom>
            <a:gradFill rotWithShape="0">
              <a:gsLst>
                <a:gs pos="0">
                  <a:schemeClr val="accent2">
                    <a:gamma/>
                    <a:shade val="46275"/>
                    <a:invGamma/>
                  </a:schemeClr>
                </a:gs>
                <a:gs pos="50000">
                  <a:schemeClr val="accent2"/>
                </a:gs>
                <a:gs pos="100000">
                  <a:schemeClr val="accent2">
                    <a:gamma/>
                    <a:shade val="46275"/>
                    <a:invGamma/>
                  </a:schemeClr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kumimoji="1" lang="en-US">
                <a:solidFill>
                  <a:srgbClr val="2F1311"/>
                </a:solidFill>
              </a:endParaRPr>
            </a:p>
          </p:txBody>
        </p:sp>
        <p:sp>
          <p:nvSpPr>
            <p:cNvPr id="12" name="Freeform 49" descr="kimonopat1"/>
            <p:cNvSpPr>
              <a:spLocks/>
            </p:cNvSpPr>
            <p:nvPr/>
          </p:nvSpPr>
          <p:spPr bwMode="auto">
            <a:xfrm>
              <a:off x="5046" y="2229"/>
              <a:ext cx="617" cy="1376"/>
            </a:xfrm>
            <a:custGeom>
              <a:avLst/>
              <a:gdLst/>
              <a:ahLst/>
              <a:cxnLst>
                <a:cxn ang="0">
                  <a:pos x="486" y="3"/>
                </a:cxn>
                <a:cxn ang="0">
                  <a:pos x="402" y="381"/>
                </a:cxn>
                <a:cxn ang="0">
                  <a:pos x="216" y="777"/>
                </a:cxn>
                <a:cxn ang="0">
                  <a:pos x="0" y="1119"/>
                </a:cxn>
                <a:cxn ang="0">
                  <a:pos x="102" y="1101"/>
                </a:cxn>
                <a:cxn ang="0">
                  <a:pos x="282" y="1119"/>
                </a:cxn>
                <a:cxn ang="0">
                  <a:pos x="378" y="1185"/>
                </a:cxn>
                <a:cxn ang="0">
                  <a:pos x="432" y="1269"/>
                </a:cxn>
                <a:cxn ang="0">
                  <a:pos x="444" y="1365"/>
                </a:cxn>
                <a:cxn ang="0">
                  <a:pos x="498" y="1203"/>
                </a:cxn>
                <a:cxn ang="0">
                  <a:pos x="564" y="825"/>
                </a:cxn>
                <a:cxn ang="0">
                  <a:pos x="606" y="363"/>
                </a:cxn>
                <a:cxn ang="0">
                  <a:pos x="486" y="3"/>
                </a:cxn>
              </a:cxnLst>
              <a:rect l="0" t="0" r="r" b="b"/>
              <a:pathLst>
                <a:path w="617" h="1376">
                  <a:moveTo>
                    <a:pt x="486" y="3"/>
                  </a:moveTo>
                  <a:cubicBezTo>
                    <a:pt x="452" y="6"/>
                    <a:pt x="447" y="252"/>
                    <a:pt x="402" y="381"/>
                  </a:cubicBezTo>
                  <a:cubicBezTo>
                    <a:pt x="357" y="510"/>
                    <a:pt x="283" y="654"/>
                    <a:pt x="216" y="777"/>
                  </a:cubicBezTo>
                  <a:cubicBezTo>
                    <a:pt x="149" y="900"/>
                    <a:pt x="19" y="1065"/>
                    <a:pt x="0" y="1119"/>
                  </a:cubicBezTo>
                  <a:cubicBezTo>
                    <a:pt x="48" y="1119"/>
                    <a:pt x="55" y="1101"/>
                    <a:pt x="102" y="1101"/>
                  </a:cubicBezTo>
                  <a:cubicBezTo>
                    <a:pt x="149" y="1101"/>
                    <a:pt x="236" y="1105"/>
                    <a:pt x="282" y="1119"/>
                  </a:cubicBezTo>
                  <a:cubicBezTo>
                    <a:pt x="328" y="1133"/>
                    <a:pt x="353" y="1160"/>
                    <a:pt x="378" y="1185"/>
                  </a:cubicBezTo>
                  <a:cubicBezTo>
                    <a:pt x="403" y="1210"/>
                    <a:pt x="421" y="1239"/>
                    <a:pt x="432" y="1269"/>
                  </a:cubicBezTo>
                  <a:cubicBezTo>
                    <a:pt x="443" y="1299"/>
                    <a:pt x="433" y="1376"/>
                    <a:pt x="444" y="1365"/>
                  </a:cubicBezTo>
                  <a:cubicBezTo>
                    <a:pt x="455" y="1354"/>
                    <a:pt x="478" y="1293"/>
                    <a:pt x="498" y="1203"/>
                  </a:cubicBezTo>
                  <a:cubicBezTo>
                    <a:pt x="518" y="1113"/>
                    <a:pt x="546" y="965"/>
                    <a:pt x="564" y="825"/>
                  </a:cubicBezTo>
                  <a:cubicBezTo>
                    <a:pt x="582" y="685"/>
                    <a:pt x="617" y="496"/>
                    <a:pt x="606" y="363"/>
                  </a:cubicBezTo>
                  <a:cubicBezTo>
                    <a:pt x="595" y="230"/>
                    <a:pt x="520" y="0"/>
                    <a:pt x="486" y="3"/>
                  </a:cubicBezTo>
                  <a:close/>
                </a:path>
              </a:pathLst>
            </a:custGeom>
            <a:blipFill dpi="0" rotWithShape="0">
              <a:blip r:embed="rId3" cstate="print"/>
              <a:srcRect/>
              <a:tile tx="0" ty="0" sx="100000" sy="100000" flip="none" algn="tl"/>
            </a:blipFill>
            <a:ln w="9525" cap="flat" cmpd="sng">
              <a:noFill/>
              <a:prstDash val="solid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kumimoji="1" lang="en-US">
                <a:solidFill>
                  <a:srgbClr val="2F1311"/>
                </a:solidFill>
              </a:endParaRPr>
            </a:p>
          </p:txBody>
        </p:sp>
        <p:sp>
          <p:nvSpPr>
            <p:cNvPr id="13" name="Freeform 50" descr="kimonopat1"/>
            <p:cNvSpPr>
              <a:spLocks/>
            </p:cNvSpPr>
            <p:nvPr/>
          </p:nvSpPr>
          <p:spPr bwMode="auto">
            <a:xfrm>
              <a:off x="5193" y="269"/>
              <a:ext cx="576" cy="3180"/>
            </a:xfrm>
            <a:custGeom>
              <a:avLst/>
              <a:gdLst/>
              <a:ahLst/>
              <a:cxnLst>
                <a:cxn ang="0">
                  <a:pos x="42" y="61"/>
                </a:cxn>
                <a:cxn ang="0">
                  <a:pos x="156" y="517"/>
                </a:cxn>
                <a:cxn ang="0">
                  <a:pos x="288" y="991"/>
                </a:cxn>
                <a:cxn ang="0">
                  <a:pos x="414" y="1435"/>
                </a:cxn>
                <a:cxn ang="0">
                  <a:pos x="576" y="1807"/>
                </a:cxn>
                <a:cxn ang="0">
                  <a:pos x="576" y="3055"/>
                </a:cxn>
                <a:cxn ang="0">
                  <a:pos x="414" y="2557"/>
                </a:cxn>
                <a:cxn ang="0">
                  <a:pos x="252" y="1765"/>
                </a:cxn>
                <a:cxn ang="0">
                  <a:pos x="126" y="961"/>
                </a:cxn>
                <a:cxn ang="0">
                  <a:pos x="12" y="151"/>
                </a:cxn>
                <a:cxn ang="0">
                  <a:pos x="42" y="61"/>
                </a:cxn>
              </a:cxnLst>
              <a:rect l="0" t="0" r="r" b="b"/>
              <a:pathLst>
                <a:path w="576" h="3180">
                  <a:moveTo>
                    <a:pt x="42" y="61"/>
                  </a:moveTo>
                  <a:cubicBezTo>
                    <a:pt x="66" y="122"/>
                    <a:pt x="115" y="362"/>
                    <a:pt x="156" y="517"/>
                  </a:cubicBezTo>
                  <a:cubicBezTo>
                    <a:pt x="197" y="672"/>
                    <a:pt x="245" y="838"/>
                    <a:pt x="288" y="991"/>
                  </a:cubicBezTo>
                  <a:cubicBezTo>
                    <a:pt x="331" y="1144"/>
                    <a:pt x="366" y="1299"/>
                    <a:pt x="414" y="1435"/>
                  </a:cubicBezTo>
                  <a:cubicBezTo>
                    <a:pt x="462" y="1571"/>
                    <a:pt x="549" y="1537"/>
                    <a:pt x="576" y="1807"/>
                  </a:cubicBezTo>
                  <a:lnTo>
                    <a:pt x="576" y="3055"/>
                  </a:lnTo>
                  <a:cubicBezTo>
                    <a:pt x="549" y="3180"/>
                    <a:pt x="468" y="2772"/>
                    <a:pt x="414" y="2557"/>
                  </a:cubicBezTo>
                  <a:cubicBezTo>
                    <a:pt x="360" y="2342"/>
                    <a:pt x="300" y="2031"/>
                    <a:pt x="252" y="1765"/>
                  </a:cubicBezTo>
                  <a:cubicBezTo>
                    <a:pt x="204" y="1499"/>
                    <a:pt x="166" y="1230"/>
                    <a:pt x="126" y="961"/>
                  </a:cubicBezTo>
                  <a:cubicBezTo>
                    <a:pt x="86" y="692"/>
                    <a:pt x="24" y="299"/>
                    <a:pt x="12" y="151"/>
                  </a:cubicBezTo>
                  <a:cubicBezTo>
                    <a:pt x="0" y="3"/>
                    <a:pt x="18" y="0"/>
                    <a:pt x="42" y="61"/>
                  </a:cubicBezTo>
                  <a:close/>
                </a:path>
              </a:pathLst>
            </a:custGeom>
            <a:blipFill dpi="0" rotWithShape="0">
              <a:blip r:embed="rId3" cstate="print"/>
              <a:srcRect/>
              <a:tile tx="0" ty="0" sx="100000" sy="100000" flip="none" algn="tl"/>
            </a:blipFill>
            <a:ln w="9525" cap="flat" cmpd="sng">
              <a:noFill/>
              <a:prstDash val="solid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kumimoji="1" lang="en-US">
                <a:solidFill>
                  <a:srgbClr val="2F1311"/>
                </a:solidFill>
              </a:endParaRPr>
            </a:p>
          </p:txBody>
        </p:sp>
        <p:sp>
          <p:nvSpPr>
            <p:cNvPr id="14" name="Freeform 51"/>
            <p:cNvSpPr>
              <a:spLocks/>
            </p:cNvSpPr>
            <p:nvPr/>
          </p:nvSpPr>
          <p:spPr bwMode="auto">
            <a:xfrm>
              <a:off x="5197" y="165"/>
              <a:ext cx="573" cy="1935"/>
            </a:xfrm>
            <a:custGeom>
              <a:avLst/>
              <a:gdLst/>
              <a:ahLst/>
              <a:cxnLst>
                <a:cxn ang="0">
                  <a:pos x="69" y="63"/>
                </a:cxn>
                <a:cxn ang="0">
                  <a:pos x="207" y="549"/>
                </a:cxn>
                <a:cxn ang="0">
                  <a:pos x="381" y="1101"/>
                </a:cxn>
                <a:cxn ang="0">
                  <a:pos x="573" y="1575"/>
                </a:cxn>
                <a:cxn ang="0">
                  <a:pos x="573" y="1935"/>
                </a:cxn>
                <a:cxn ang="0">
                  <a:pos x="321" y="1449"/>
                </a:cxn>
                <a:cxn ang="0">
                  <a:pos x="147" y="699"/>
                </a:cxn>
                <a:cxn ang="0">
                  <a:pos x="15" y="171"/>
                </a:cxn>
                <a:cxn ang="0">
                  <a:pos x="69" y="63"/>
                </a:cxn>
              </a:cxnLst>
              <a:rect l="0" t="0" r="r" b="b"/>
              <a:pathLst>
                <a:path w="573" h="1935">
                  <a:moveTo>
                    <a:pt x="69" y="63"/>
                  </a:moveTo>
                  <a:cubicBezTo>
                    <a:pt x="101" y="126"/>
                    <a:pt x="155" y="376"/>
                    <a:pt x="207" y="549"/>
                  </a:cubicBezTo>
                  <a:cubicBezTo>
                    <a:pt x="259" y="722"/>
                    <a:pt x="320" y="930"/>
                    <a:pt x="381" y="1101"/>
                  </a:cubicBezTo>
                  <a:cubicBezTo>
                    <a:pt x="442" y="1272"/>
                    <a:pt x="541" y="1436"/>
                    <a:pt x="573" y="1575"/>
                  </a:cubicBezTo>
                  <a:lnTo>
                    <a:pt x="573" y="1935"/>
                  </a:lnTo>
                  <a:cubicBezTo>
                    <a:pt x="531" y="1914"/>
                    <a:pt x="392" y="1655"/>
                    <a:pt x="321" y="1449"/>
                  </a:cubicBezTo>
                  <a:cubicBezTo>
                    <a:pt x="250" y="1243"/>
                    <a:pt x="198" y="912"/>
                    <a:pt x="147" y="699"/>
                  </a:cubicBezTo>
                  <a:cubicBezTo>
                    <a:pt x="96" y="486"/>
                    <a:pt x="30" y="274"/>
                    <a:pt x="15" y="171"/>
                  </a:cubicBezTo>
                  <a:cubicBezTo>
                    <a:pt x="0" y="68"/>
                    <a:pt x="37" y="0"/>
                    <a:pt x="69" y="63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folHlink"/>
                </a:gs>
              </a:gsLst>
              <a:lin ang="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kumimoji="1" lang="en-US">
                <a:solidFill>
                  <a:srgbClr val="2F1311"/>
                </a:solidFill>
              </a:endParaRPr>
            </a:p>
          </p:txBody>
        </p:sp>
        <p:sp>
          <p:nvSpPr>
            <p:cNvPr id="15" name="Freeform 52"/>
            <p:cNvSpPr>
              <a:spLocks/>
            </p:cNvSpPr>
            <p:nvPr/>
          </p:nvSpPr>
          <p:spPr bwMode="auto">
            <a:xfrm>
              <a:off x="5004" y="0"/>
              <a:ext cx="363" cy="2112"/>
            </a:xfrm>
            <a:custGeom>
              <a:avLst/>
              <a:gdLst/>
              <a:ahLst/>
              <a:cxnLst>
                <a:cxn ang="0">
                  <a:pos x="0" y="2094"/>
                </a:cxn>
                <a:cxn ang="0">
                  <a:pos x="66" y="1992"/>
                </a:cxn>
                <a:cxn ang="0">
                  <a:pos x="150" y="1464"/>
                </a:cxn>
                <a:cxn ang="0">
                  <a:pos x="234" y="678"/>
                </a:cxn>
                <a:cxn ang="0">
                  <a:pos x="324" y="0"/>
                </a:cxn>
                <a:cxn ang="0">
                  <a:pos x="0" y="0"/>
                </a:cxn>
                <a:cxn ang="0">
                  <a:pos x="0" y="2094"/>
                </a:cxn>
              </a:cxnLst>
              <a:rect l="0" t="0" r="r" b="b"/>
              <a:pathLst>
                <a:path w="363" h="2112">
                  <a:moveTo>
                    <a:pt x="0" y="2094"/>
                  </a:moveTo>
                  <a:cubicBezTo>
                    <a:pt x="54" y="2112"/>
                    <a:pt x="41" y="2097"/>
                    <a:pt x="66" y="1992"/>
                  </a:cubicBezTo>
                  <a:cubicBezTo>
                    <a:pt x="91" y="1887"/>
                    <a:pt x="122" y="1683"/>
                    <a:pt x="150" y="1464"/>
                  </a:cubicBezTo>
                  <a:cubicBezTo>
                    <a:pt x="178" y="1245"/>
                    <a:pt x="205" y="922"/>
                    <a:pt x="234" y="678"/>
                  </a:cubicBezTo>
                  <a:cubicBezTo>
                    <a:pt x="263" y="434"/>
                    <a:pt x="363" y="113"/>
                    <a:pt x="324" y="0"/>
                  </a:cubicBezTo>
                  <a:lnTo>
                    <a:pt x="0" y="0"/>
                  </a:lnTo>
                  <a:cubicBezTo>
                    <a:pt x="0" y="0"/>
                    <a:pt x="0" y="2094"/>
                    <a:pt x="0" y="2094"/>
                  </a:cubicBezTo>
                  <a:close/>
                </a:path>
              </a:pathLst>
            </a:custGeom>
            <a:gradFill rotWithShape="0">
              <a:gsLst>
                <a:gs pos="0">
                  <a:srgbClr val="FAE3B7"/>
                </a:gs>
                <a:gs pos="17999">
                  <a:srgbClr val="A28949"/>
                </a:gs>
                <a:gs pos="31000">
                  <a:srgbClr val="835E17"/>
                </a:gs>
                <a:gs pos="33000">
                  <a:srgbClr val="BD922A"/>
                </a:gs>
                <a:gs pos="37000">
                  <a:srgbClr val="FBE4AE"/>
                </a:gs>
                <a:gs pos="78999">
                  <a:srgbClr val="BD922A"/>
                </a:gs>
                <a:gs pos="87000">
                  <a:srgbClr val="BD922A"/>
                </a:gs>
                <a:gs pos="100000">
                  <a:srgbClr val="FBE4AE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kumimoji="1" lang="en-US">
                <a:solidFill>
                  <a:srgbClr val="2F1311"/>
                </a:solidFill>
              </a:endParaRPr>
            </a:p>
          </p:txBody>
        </p:sp>
        <p:sp>
          <p:nvSpPr>
            <p:cNvPr id="16" name="Freeform 53"/>
            <p:cNvSpPr>
              <a:spLocks/>
            </p:cNvSpPr>
            <p:nvPr/>
          </p:nvSpPr>
          <p:spPr bwMode="auto">
            <a:xfrm>
              <a:off x="5004" y="1"/>
              <a:ext cx="189" cy="2112"/>
            </a:xfrm>
            <a:custGeom>
              <a:avLst/>
              <a:gdLst/>
              <a:ahLst/>
              <a:cxnLst>
                <a:cxn ang="0">
                  <a:pos x="0" y="2094"/>
                </a:cxn>
                <a:cxn ang="0">
                  <a:pos x="66" y="1992"/>
                </a:cxn>
                <a:cxn ang="0">
                  <a:pos x="150" y="1464"/>
                </a:cxn>
                <a:cxn ang="0">
                  <a:pos x="234" y="678"/>
                </a:cxn>
                <a:cxn ang="0">
                  <a:pos x="324" y="0"/>
                </a:cxn>
                <a:cxn ang="0">
                  <a:pos x="0" y="0"/>
                </a:cxn>
                <a:cxn ang="0">
                  <a:pos x="0" y="2094"/>
                </a:cxn>
              </a:cxnLst>
              <a:rect l="0" t="0" r="r" b="b"/>
              <a:pathLst>
                <a:path w="363" h="2112">
                  <a:moveTo>
                    <a:pt x="0" y="2094"/>
                  </a:moveTo>
                  <a:cubicBezTo>
                    <a:pt x="54" y="2112"/>
                    <a:pt x="41" y="2097"/>
                    <a:pt x="66" y="1992"/>
                  </a:cubicBezTo>
                  <a:cubicBezTo>
                    <a:pt x="91" y="1887"/>
                    <a:pt x="122" y="1683"/>
                    <a:pt x="150" y="1464"/>
                  </a:cubicBezTo>
                  <a:cubicBezTo>
                    <a:pt x="178" y="1245"/>
                    <a:pt x="205" y="922"/>
                    <a:pt x="234" y="678"/>
                  </a:cubicBezTo>
                  <a:cubicBezTo>
                    <a:pt x="263" y="434"/>
                    <a:pt x="363" y="113"/>
                    <a:pt x="324" y="0"/>
                  </a:cubicBezTo>
                  <a:lnTo>
                    <a:pt x="0" y="0"/>
                  </a:lnTo>
                  <a:cubicBezTo>
                    <a:pt x="0" y="0"/>
                    <a:pt x="0" y="2094"/>
                    <a:pt x="0" y="2094"/>
                  </a:cubicBezTo>
                  <a:close/>
                </a:path>
              </a:pathLst>
            </a:custGeom>
            <a:gradFill rotWithShape="0">
              <a:gsLst>
                <a:gs pos="0">
                  <a:schemeClr val="folHlink"/>
                </a:gs>
                <a:gs pos="50000">
                  <a:schemeClr val="hlink"/>
                </a:gs>
                <a:gs pos="100000">
                  <a:schemeClr val="folHlink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kumimoji="1" lang="en-US">
                <a:solidFill>
                  <a:srgbClr val="2F1311"/>
                </a:solidFill>
              </a:endParaRPr>
            </a:p>
          </p:txBody>
        </p:sp>
        <p:sp>
          <p:nvSpPr>
            <p:cNvPr id="17" name="Rectangle 54"/>
            <p:cNvSpPr>
              <a:spLocks noChangeArrowheads="1"/>
            </p:cNvSpPr>
            <p:nvPr/>
          </p:nvSpPr>
          <p:spPr bwMode="auto">
            <a:xfrm>
              <a:off x="4955" y="1"/>
              <a:ext cx="56" cy="4320"/>
            </a:xfrm>
            <a:prstGeom prst="rect">
              <a:avLst/>
            </a:prstGeom>
            <a:gradFill rotWithShape="0">
              <a:gsLst>
                <a:gs pos="0">
                  <a:srgbClr val="FAE3B7"/>
                </a:gs>
                <a:gs pos="17999">
                  <a:srgbClr val="A28949"/>
                </a:gs>
                <a:gs pos="31000">
                  <a:srgbClr val="835E17"/>
                </a:gs>
                <a:gs pos="33000">
                  <a:srgbClr val="BD922A"/>
                </a:gs>
                <a:gs pos="37000">
                  <a:srgbClr val="FBE4AE"/>
                </a:gs>
                <a:gs pos="78999">
                  <a:srgbClr val="BD922A"/>
                </a:gs>
                <a:gs pos="87000">
                  <a:srgbClr val="BD922A"/>
                </a:gs>
                <a:gs pos="100000">
                  <a:srgbClr val="FBE4AE"/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kumimoji="1" lang="en-US">
                <a:solidFill>
                  <a:srgbClr val="2F1311"/>
                </a:solidFill>
              </a:endParaRPr>
            </a:p>
          </p:txBody>
        </p:sp>
        <p:sp>
          <p:nvSpPr>
            <p:cNvPr id="18" name="Freeform 55"/>
            <p:cNvSpPr>
              <a:spLocks/>
            </p:cNvSpPr>
            <p:nvPr/>
          </p:nvSpPr>
          <p:spPr bwMode="auto">
            <a:xfrm>
              <a:off x="5013" y="3924"/>
              <a:ext cx="734" cy="390"/>
            </a:xfrm>
            <a:custGeom>
              <a:avLst/>
              <a:gdLst/>
              <a:ahLst/>
              <a:cxnLst>
                <a:cxn ang="0">
                  <a:pos x="1" y="357"/>
                </a:cxn>
                <a:cxn ang="0">
                  <a:pos x="109" y="341"/>
                </a:cxn>
                <a:cxn ang="0">
                  <a:pos x="241" y="305"/>
                </a:cxn>
                <a:cxn ang="0">
                  <a:pos x="353" y="209"/>
                </a:cxn>
                <a:cxn ang="0">
                  <a:pos x="429" y="89"/>
                </a:cxn>
                <a:cxn ang="0">
                  <a:pos x="493" y="17"/>
                </a:cxn>
                <a:cxn ang="0">
                  <a:pos x="577" y="1"/>
                </a:cxn>
                <a:cxn ang="0">
                  <a:pos x="629" y="21"/>
                </a:cxn>
                <a:cxn ang="0">
                  <a:pos x="673" y="65"/>
                </a:cxn>
                <a:cxn ang="0">
                  <a:pos x="673" y="137"/>
                </a:cxn>
                <a:cxn ang="0">
                  <a:pos x="561" y="225"/>
                </a:cxn>
                <a:cxn ang="0">
                  <a:pos x="425" y="297"/>
                </a:cxn>
                <a:cxn ang="0">
                  <a:pos x="245" y="357"/>
                </a:cxn>
                <a:cxn ang="0">
                  <a:pos x="113" y="377"/>
                </a:cxn>
                <a:cxn ang="0">
                  <a:pos x="1" y="357"/>
                </a:cxn>
              </a:cxnLst>
              <a:rect l="0" t="0" r="r" b="b"/>
              <a:pathLst>
                <a:path w="692" h="378">
                  <a:moveTo>
                    <a:pt x="1" y="357"/>
                  </a:moveTo>
                  <a:cubicBezTo>
                    <a:pt x="0" y="351"/>
                    <a:pt x="69" y="350"/>
                    <a:pt x="109" y="341"/>
                  </a:cubicBezTo>
                  <a:cubicBezTo>
                    <a:pt x="149" y="332"/>
                    <a:pt x="200" y="327"/>
                    <a:pt x="241" y="305"/>
                  </a:cubicBezTo>
                  <a:cubicBezTo>
                    <a:pt x="282" y="283"/>
                    <a:pt x="322" y="245"/>
                    <a:pt x="353" y="209"/>
                  </a:cubicBezTo>
                  <a:cubicBezTo>
                    <a:pt x="384" y="173"/>
                    <a:pt x="406" y="121"/>
                    <a:pt x="429" y="89"/>
                  </a:cubicBezTo>
                  <a:cubicBezTo>
                    <a:pt x="452" y="57"/>
                    <a:pt x="468" y="32"/>
                    <a:pt x="493" y="17"/>
                  </a:cubicBezTo>
                  <a:cubicBezTo>
                    <a:pt x="518" y="2"/>
                    <a:pt x="554" y="0"/>
                    <a:pt x="577" y="1"/>
                  </a:cubicBezTo>
                  <a:cubicBezTo>
                    <a:pt x="600" y="2"/>
                    <a:pt x="613" y="10"/>
                    <a:pt x="629" y="21"/>
                  </a:cubicBezTo>
                  <a:cubicBezTo>
                    <a:pt x="645" y="32"/>
                    <a:pt x="666" y="46"/>
                    <a:pt x="673" y="65"/>
                  </a:cubicBezTo>
                  <a:cubicBezTo>
                    <a:pt x="680" y="84"/>
                    <a:pt x="692" y="110"/>
                    <a:pt x="673" y="137"/>
                  </a:cubicBezTo>
                  <a:cubicBezTo>
                    <a:pt x="654" y="164"/>
                    <a:pt x="602" y="198"/>
                    <a:pt x="561" y="225"/>
                  </a:cubicBezTo>
                  <a:cubicBezTo>
                    <a:pt x="520" y="252"/>
                    <a:pt x="478" y="275"/>
                    <a:pt x="425" y="297"/>
                  </a:cubicBezTo>
                  <a:cubicBezTo>
                    <a:pt x="372" y="319"/>
                    <a:pt x="297" y="344"/>
                    <a:pt x="245" y="357"/>
                  </a:cubicBezTo>
                  <a:cubicBezTo>
                    <a:pt x="193" y="370"/>
                    <a:pt x="156" y="376"/>
                    <a:pt x="113" y="377"/>
                  </a:cubicBezTo>
                  <a:cubicBezTo>
                    <a:pt x="70" y="378"/>
                    <a:pt x="2" y="363"/>
                    <a:pt x="1" y="357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folHlink"/>
                </a:gs>
                <a:gs pos="100000">
                  <a:schemeClr val="bg1"/>
                </a:gs>
              </a:gsLst>
              <a:lin ang="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kumimoji="1" lang="en-US">
                <a:solidFill>
                  <a:srgbClr val="2F1311"/>
                </a:solidFill>
              </a:endParaRPr>
            </a:p>
          </p:txBody>
        </p:sp>
        <p:sp>
          <p:nvSpPr>
            <p:cNvPr id="19" name="AutoShape 56"/>
            <p:cNvSpPr>
              <a:spLocks noChangeArrowheads="1"/>
            </p:cNvSpPr>
            <p:nvPr/>
          </p:nvSpPr>
          <p:spPr bwMode="hidden">
            <a:xfrm rot="5400000">
              <a:off x="2724" y="2089"/>
              <a:ext cx="4320" cy="142"/>
            </a:xfrm>
            <a:custGeom>
              <a:avLst/>
              <a:gdLst>
                <a:gd name="G0" fmla="+- 607 0 0"/>
                <a:gd name="G1" fmla="+- 21600 0 607"/>
                <a:gd name="G2" fmla="*/ 607 1 2"/>
                <a:gd name="G3" fmla="+- 21600 0 G2"/>
                <a:gd name="G4" fmla="+/ 607 21600 2"/>
                <a:gd name="G5" fmla="+/ G1 0 2"/>
                <a:gd name="G6" fmla="*/ 21600 21600 607"/>
                <a:gd name="G7" fmla="*/ G6 1 2"/>
                <a:gd name="G8" fmla="+- 21600 0 G7"/>
                <a:gd name="G9" fmla="*/ 21600 1 2"/>
                <a:gd name="G10" fmla="+- 607 0 G9"/>
                <a:gd name="G11" fmla="?: G10 G8 0"/>
                <a:gd name="G12" fmla="?: G10 G7 21600"/>
                <a:gd name="T0" fmla="*/ 21296 w 21600"/>
                <a:gd name="T1" fmla="*/ 10800 h 21600"/>
                <a:gd name="T2" fmla="*/ 10800 w 21600"/>
                <a:gd name="T3" fmla="*/ 21600 h 21600"/>
                <a:gd name="T4" fmla="*/ 304 w 21600"/>
                <a:gd name="T5" fmla="*/ 10800 h 21600"/>
                <a:gd name="T6" fmla="*/ 10800 w 21600"/>
                <a:gd name="T7" fmla="*/ 0 h 21600"/>
                <a:gd name="T8" fmla="*/ 2104 w 21600"/>
                <a:gd name="T9" fmla="*/ 2104 h 21600"/>
                <a:gd name="T10" fmla="*/ 19496 w 21600"/>
                <a:gd name="T11" fmla="*/ 19496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607" y="21600"/>
                  </a:lnTo>
                  <a:lnTo>
                    <a:pt x="20993" y="21600"/>
                  </a:lnTo>
                  <a:lnTo>
                    <a:pt x="2160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 vert="eaVert"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kumimoji="1" lang="en-US">
                <a:solidFill>
                  <a:srgbClr val="2F1311"/>
                </a:solidFill>
              </a:endParaRPr>
            </a:p>
          </p:txBody>
        </p:sp>
      </p:grpSp>
      <p:sp>
        <p:nvSpPr>
          <p:cNvPr id="5177" name="Rectangle 57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370013"/>
            <a:ext cx="6965950" cy="2057400"/>
          </a:xfrm>
        </p:spPr>
        <p:txBody>
          <a:bodyPr/>
          <a:lstStyle>
            <a:lvl1pPr>
              <a:defRPr/>
            </a:lvl1pPr>
          </a:lstStyle>
          <a:p>
            <a:r>
              <a:rPr lang="en-US" altLang="zh-TW"/>
              <a:t>Click to edit Master title style</a:t>
            </a:r>
          </a:p>
        </p:txBody>
      </p:sp>
      <p:sp>
        <p:nvSpPr>
          <p:cNvPr id="5178" name="Rectangle 58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727200" y="3886200"/>
            <a:ext cx="5640388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en-US" altLang="zh-TW"/>
              <a:t>Click to edit Master subtitle style</a:t>
            </a:r>
          </a:p>
        </p:txBody>
      </p:sp>
      <p:sp>
        <p:nvSpPr>
          <p:cNvPr id="59" name="Rectangle 59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2F1311"/>
              </a:solidFill>
            </a:endParaRPr>
          </a:p>
        </p:txBody>
      </p:sp>
      <p:sp>
        <p:nvSpPr>
          <p:cNvPr id="60" name="Rectangle 60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2F1311"/>
              </a:solidFill>
            </a:endParaRPr>
          </a:p>
        </p:txBody>
      </p:sp>
      <p:sp>
        <p:nvSpPr>
          <p:cNvPr id="61" name="Rectangle 61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EB9F9D-A1E6-42FD-B6C9-5CD23EC1BBC8}" type="slidenum">
              <a:rPr lang="en-US" altLang="zh-TW">
                <a:solidFill>
                  <a:srgbClr val="2F1311"/>
                </a:solidFill>
              </a:rPr>
              <a:pPr>
                <a:defRPr/>
              </a:pPr>
              <a:t>‹#›</a:t>
            </a:fld>
            <a:endParaRPr lang="en-US" altLang="zh-TW">
              <a:solidFill>
                <a:srgbClr val="2F131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7017102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5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2F1311"/>
              </a:solidFill>
            </a:endParaRPr>
          </a:p>
        </p:txBody>
      </p:sp>
      <p:sp>
        <p:nvSpPr>
          <p:cNvPr id="5" name="Rectangle 6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2F1311"/>
              </a:solidFill>
            </a:endParaRPr>
          </a:p>
        </p:txBody>
      </p:sp>
      <p:sp>
        <p:nvSpPr>
          <p:cNvPr id="6" name="Rectangle 6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D7F3689-F96B-4EB4-B0C3-4EFB2E890DC5}" type="slidenum">
              <a:rPr lang="en-US" altLang="zh-TW">
                <a:solidFill>
                  <a:srgbClr val="2F1311"/>
                </a:solidFill>
              </a:rPr>
              <a:pPr>
                <a:defRPr/>
              </a:pPr>
              <a:t>‹#›</a:t>
            </a:fld>
            <a:endParaRPr lang="en-US" altLang="zh-TW">
              <a:solidFill>
                <a:srgbClr val="2F131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4526907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5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2F1311"/>
              </a:solidFill>
            </a:endParaRPr>
          </a:p>
        </p:txBody>
      </p:sp>
      <p:sp>
        <p:nvSpPr>
          <p:cNvPr id="5" name="Rectangle 6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2F1311"/>
              </a:solidFill>
            </a:endParaRPr>
          </a:p>
        </p:txBody>
      </p:sp>
      <p:sp>
        <p:nvSpPr>
          <p:cNvPr id="6" name="Rectangle 6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82EFEA5-5DF9-47B7-AD92-B84A27CB2638}" type="slidenum">
              <a:rPr lang="en-US" altLang="zh-TW">
                <a:solidFill>
                  <a:srgbClr val="2F1311"/>
                </a:solidFill>
              </a:rPr>
              <a:pPr>
                <a:defRPr/>
              </a:pPr>
              <a:t>‹#›</a:t>
            </a:fld>
            <a:endParaRPr lang="en-US" altLang="zh-TW">
              <a:solidFill>
                <a:srgbClr val="2F131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1870667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63525" y="1598613"/>
            <a:ext cx="3616325" cy="449738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032250" y="1598613"/>
            <a:ext cx="3617913" cy="449738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5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2F1311"/>
              </a:solidFill>
            </a:endParaRPr>
          </a:p>
        </p:txBody>
      </p:sp>
      <p:sp>
        <p:nvSpPr>
          <p:cNvPr id="6" name="Rectangle 6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2F1311"/>
              </a:solidFill>
            </a:endParaRPr>
          </a:p>
        </p:txBody>
      </p:sp>
      <p:sp>
        <p:nvSpPr>
          <p:cNvPr id="7" name="Rectangle 6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69847EB-F861-4EEF-BF69-C2A6F083FCF7}" type="slidenum">
              <a:rPr lang="en-US" altLang="zh-TW">
                <a:solidFill>
                  <a:srgbClr val="2F1311"/>
                </a:solidFill>
              </a:rPr>
              <a:pPr>
                <a:defRPr/>
              </a:pPr>
              <a:t>‹#›</a:t>
            </a:fld>
            <a:endParaRPr lang="en-US" altLang="zh-TW">
              <a:solidFill>
                <a:srgbClr val="2F131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57856302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5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2F1311"/>
              </a:solidFill>
            </a:endParaRPr>
          </a:p>
        </p:txBody>
      </p:sp>
      <p:sp>
        <p:nvSpPr>
          <p:cNvPr id="8" name="Rectangle 6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2F1311"/>
              </a:solidFill>
            </a:endParaRPr>
          </a:p>
        </p:txBody>
      </p:sp>
      <p:sp>
        <p:nvSpPr>
          <p:cNvPr id="9" name="Rectangle 6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F2B21D3-1B94-463C-A356-7F0B0C9F4998}" type="slidenum">
              <a:rPr lang="en-US" altLang="zh-TW">
                <a:solidFill>
                  <a:srgbClr val="2F1311"/>
                </a:solidFill>
              </a:rPr>
              <a:pPr>
                <a:defRPr/>
              </a:pPr>
              <a:t>‹#›</a:t>
            </a:fld>
            <a:endParaRPr lang="en-US" altLang="zh-TW">
              <a:solidFill>
                <a:srgbClr val="2F131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88419646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5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2F1311"/>
              </a:solidFill>
            </a:endParaRPr>
          </a:p>
        </p:txBody>
      </p:sp>
      <p:sp>
        <p:nvSpPr>
          <p:cNvPr id="4" name="Rectangle 6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2F1311"/>
              </a:solidFill>
            </a:endParaRPr>
          </a:p>
        </p:txBody>
      </p:sp>
      <p:sp>
        <p:nvSpPr>
          <p:cNvPr id="5" name="Rectangle 6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7BB119-8F6C-4B0A-9F83-5F77DC8F1B93}" type="slidenum">
              <a:rPr lang="en-US" altLang="zh-TW">
                <a:solidFill>
                  <a:srgbClr val="2F1311"/>
                </a:solidFill>
              </a:rPr>
              <a:pPr>
                <a:defRPr/>
              </a:pPr>
              <a:t>‹#›</a:t>
            </a:fld>
            <a:endParaRPr lang="en-US" altLang="zh-TW">
              <a:solidFill>
                <a:srgbClr val="2F131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95313491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2F1311"/>
              </a:solidFill>
            </a:endParaRPr>
          </a:p>
        </p:txBody>
      </p:sp>
      <p:sp>
        <p:nvSpPr>
          <p:cNvPr id="3" name="Rectangle 6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2F1311"/>
              </a:solidFill>
            </a:endParaRPr>
          </a:p>
        </p:txBody>
      </p:sp>
      <p:sp>
        <p:nvSpPr>
          <p:cNvPr id="4" name="Rectangle 6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E5A29F1-DFA4-4DDF-A696-DB7C30067474}" type="slidenum">
              <a:rPr lang="en-US" altLang="zh-TW">
                <a:solidFill>
                  <a:srgbClr val="2F1311"/>
                </a:solidFill>
              </a:rPr>
              <a:pPr>
                <a:defRPr/>
              </a:pPr>
              <a:t>‹#›</a:t>
            </a:fld>
            <a:endParaRPr lang="en-US" altLang="zh-TW">
              <a:solidFill>
                <a:srgbClr val="2F131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1577003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5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2F1311"/>
              </a:solidFill>
            </a:endParaRPr>
          </a:p>
        </p:txBody>
      </p:sp>
      <p:sp>
        <p:nvSpPr>
          <p:cNvPr id="6" name="Rectangle 6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2F1311"/>
              </a:solidFill>
            </a:endParaRPr>
          </a:p>
        </p:txBody>
      </p:sp>
      <p:sp>
        <p:nvSpPr>
          <p:cNvPr id="7" name="Rectangle 6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63F5F63-9F3D-42FB-8BF1-A6CDA476E91D}" type="slidenum">
              <a:rPr lang="en-US" altLang="zh-TW">
                <a:solidFill>
                  <a:srgbClr val="2F1311"/>
                </a:solidFill>
              </a:rPr>
              <a:pPr>
                <a:defRPr/>
              </a:pPr>
              <a:t>‹#›</a:t>
            </a:fld>
            <a:endParaRPr lang="en-US" altLang="zh-TW">
              <a:solidFill>
                <a:srgbClr val="2F131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6398993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5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2F1311"/>
              </a:solidFill>
            </a:endParaRPr>
          </a:p>
        </p:txBody>
      </p:sp>
      <p:sp>
        <p:nvSpPr>
          <p:cNvPr id="6" name="Rectangle 6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2F1311"/>
              </a:solidFill>
            </a:endParaRPr>
          </a:p>
        </p:txBody>
      </p:sp>
      <p:sp>
        <p:nvSpPr>
          <p:cNvPr id="7" name="Rectangle 6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506BB1-DC45-4EA1-806A-0631A6717FB8}" type="slidenum">
              <a:rPr lang="en-US" altLang="zh-TW">
                <a:solidFill>
                  <a:srgbClr val="2F1311"/>
                </a:solidFill>
              </a:rPr>
              <a:pPr>
                <a:defRPr/>
              </a:pPr>
              <a:t>‹#›</a:t>
            </a:fld>
            <a:endParaRPr lang="en-US" altLang="zh-TW">
              <a:solidFill>
                <a:srgbClr val="2F131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8402150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5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2F1311"/>
              </a:solidFill>
            </a:endParaRPr>
          </a:p>
        </p:txBody>
      </p:sp>
      <p:sp>
        <p:nvSpPr>
          <p:cNvPr id="5" name="Rectangle 6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2F1311"/>
              </a:solidFill>
            </a:endParaRPr>
          </a:p>
        </p:txBody>
      </p:sp>
      <p:sp>
        <p:nvSpPr>
          <p:cNvPr id="6" name="Rectangle 6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49C693-F2C7-4E41-A84B-A947B0AFC4E9}" type="slidenum">
              <a:rPr lang="en-US" altLang="zh-TW">
                <a:solidFill>
                  <a:srgbClr val="2F1311"/>
                </a:solidFill>
              </a:rPr>
              <a:pPr>
                <a:defRPr/>
              </a:pPr>
              <a:t>‹#›</a:t>
            </a:fld>
            <a:endParaRPr lang="en-US" altLang="zh-TW">
              <a:solidFill>
                <a:srgbClr val="2F131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1802928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827713" y="227013"/>
            <a:ext cx="1868487" cy="5868987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19075" y="227013"/>
            <a:ext cx="5456238" cy="586898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5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2F1311"/>
              </a:solidFill>
            </a:endParaRPr>
          </a:p>
        </p:txBody>
      </p:sp>
      <p:sp>
        <p:nvSpPr>
          <p:cNvPr id="5" name="Rectangle 6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2F1311"/>
              </a:solidFill>
            </a:endParaRPr>
          </a:p>
        </p:txBody>
      </p:sp>
      <p:sp>
        <p:nvSpPr>
          <p:cNvPr id="6" name="Rectangle 6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1F89BE-4C5D-473C-9CB8-729855F1F5AF}" type="slidenum">
              <a:rPr lang="en-US" altLang="zh-TW">
                <a:solidFill>
                  <a:srgbClr val="2F1311"/>
                </a:solidFill>
              </a:rPr>
              <a:pPr>
                <a:defRPr/>
              </a:pPr>
              <a:t>‹#›</a:t>
            </a:fld>
            <a:endParaRPr lang="en-US" altLang="zh-TW">
              <a:solidFill>
                <a:srgbClr val="2F131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347669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image" Target="../media/image1.wmf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17" Type="http://schemas.openxmlformats.org/officeDocument/2006/relationships/image" Target="../media/image5.png"/><Relationship Id="rId2" Type="http://schemas.openxmlformats.org/officeDocument/2006/relationships/slideLayout" Target="../slideLayouts/slideLayout14.xml"/><Relationship Id="rId16" Type="http://schemas.openxmlformats.org/officeDocument/2006/relationships/image" Target="../media/image4.png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3075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prstClr val="black">
                    <a:tint val="75000"/>
                  </a:prstClr>
                </a:solidFill>
                <a:latin typeface="Calibri"/>
                <a:cs typeface="+mn-cs"/>
              </a:defRPr>
            </a:lvl1pPr>
          </a:lstStyle>
          <a:p>
            <a:pPr>
              <a:defRPr/>
            </a:pPr>
            <a:fld id="{2E535F44-8F9E-43AB-AEE6-15FC854AC8B9}" type="datetimeFigureOut">
              <a:rPr lang="en-US"/>
              <a:pPr>
                <a:defRPr/>
              </a:pPr>
              <a:t>2/8/2013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Calibri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prstClr val="black">
                    <a:tint val="75000"/>
                  </a:prstClr>
                </a:solidFill>
                <a:latin typeface="Calibri"/>
                <a:cs typeface="+mn-cs"/>
              </a:defRPr>
            </a:lvl1pPr>
          </a:lstStyle>
          <a:p>
            <a:pPr>
              <a:defRPr/>
            </a:pPr>
            <a:fld id="{342EAE0B-F28A-419B-9DF7-905291E22FF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3043856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0" y="0"/>
            <a:ext cx="9159875" cy="6870700"/>
            <a:chOff x="0" y="0"/>
            <a:chExt cx="5770" cy="4328"/>
          </a:xfrm>
        </p:grpSpPr>
        <p:sp>
          <p:nvSpPr>
            <p:cNvPr id="4099" name="Rectangle 3"/>
            <p:cNvSpPr>
              <a:spLocks noChangeArrowheads="1"/>
            </p:cNvSpPr>
            <p:nvPr/>
          </p:nvSpPr>
          <p:spPr bwMode="hidden">
            <a:xfrm>
              <a:off x="0" y="4186"/>
              <a:ext cx="5089" cy="142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kumimoji="1" lang="en-US">
                <a:solidFill>
                  <a:srgbClr val="2F1311"/>
                </a:solidFill>
              </a:endParaRPr>
            </a:p>
          </p:txBody>
        </p:sp>
        <p:sp>
          <p:nvSpPr>
            <p:cNvPr id="4100" name="Rectangle 4"/>
            <p:cNvSpPr>
              <a:spLocks noChangeArrowheads="1"/>
            </p:cNvSpPr>
            <p:nvPr/>
          </p:nvSpPr>
          <p:spPr bwMode="hidden">
            <a:xfrm>
              <a:off x="0" y="0"/>
              <a:ext cx="5089" cy="126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kumimoji="1" lang="en-US">
                <a:solidFill>
                  <a:srgbClr val="2F1311"/>
                </a:solidFill>
              </a:endParaRPr>
            </a:p>
          </p:txBody>
        </p:sp>
        <p:sp>
          <p:nvSpPr>
            <p:cNvPr id="4101" name="Rectangle 5"/>
            <p:cNvSpPr>
              <a:spLocks noChangeArrowheads="1"/>
            </p:cNvSpPr>
            <p:nvPr/>
          </p:nvSpPr>
          <p:spPr bwMode="auto">
            <a:xfrm>
              <a:off x="5010" y="0"/>
              <a:ext cx="758" cy="4320"/>
            </a:xfrm>
            <a:prstGeom prst="rect">
              <a:avLst/>
            </a:prstGeom>
            <a:gradFill rotWithShape="0">
              <a:gsLst>
                <a:gs pos="0">
                  <a:schemeClr val="accent1">
                    <a:gamma/>
                    <a:shade val="84706"/>
                    <a:invGamma/>
                  </a:schemeClr>
                </a:gs>
                <a:gs pos="50000">
                  <a:schemeClr val="accent1"/>
                </a:gs>
                <a:gs pos="100000">
                  <a:schemeClr val="accent1">
                    <a:gamma/>
                    <a:shade val="84706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kumimoji="1" lang="en-US">
                <a:solidFill>
                  <a:srgbClr val="2F1311"/>
                </a:solidFill>
              </a:endParaRPr>
            </a:p>
          </p:txBody>
        </p:sp>
        <p:grpSp>
          <p:nvGrpSpPr>
            <p:cNvPr id="1035" name="Group 6"/>
            <p:cNvGrpSpPr>
              <a:grpSpLocks/>
            </p:cNvGrpSpPr>
            <p:nvPr/>
          </p:nvGrpSpPr>
          <p:grpSpPr bwMode="auto">
            <a:xfrm>
              <a:off x="4944" y="1"/>
              <a:ext cx="816" cy="3974"/>
              <a:chOff x="4944" y="1"/>
              <a:chExt cx="816" cy="3974"/>
            </a:xfrm>
          </p:grpSpPr>
          <p:grpSp>
            <p:nvGrpSpPr>
              <p:cNvPr id="1047" name="Group 7"/>
              <p:cNvGrpSpPr>
                <a:grpSpLocks/>
              </p:cNvGrpSpPr>
              <p:nvPr userDrawn="1"/>
            </p:nvGrpSpPr>
            <p:grpSpPr bwMode="auto">
              <a:xfrm>
                <a:off x="5280" y="1"/>
                <a:ext cx="480" cy="1430"/>
                <a:chOff x="5280" y="1"/>
                <a:chExt cx="480" cy="1430"/>
              </a:xfrm>
            </p:grpSpPr>
            <p:grpSp>
              <p:nvGrpSpPr>
                <p:cNvPr id="1068" name="Group 8"/>
                <p:cNvGrpSpPr>
                  <a:grpSpLocks/>
                </p:cNvGrpSpPr>
                <p:nvPr userDrawn="1"/>
              </p:nvGrpSpPr>
              <p:grpSpPr bwMode="auto">
                <a:xfrm rot="-5400000">
                  <a:off x="5484" y="0"/>
                  <a:ext cx="174" cy="176"/>
                  <a:chOff x="1657" y="323"/>
                  <a:chExt cx="1691" cy="2560"/>
                </a:xfrm>
              </p:grpSpPr>
              <p:grpSp>
                <p:nvGrpSpPr>
                  <p:cNvPr id="1077" name="Group 9"/>
                  <p:cNvGrpSpPr>
                    <a:grpSpLocks/>
                  </p:cNvGrpSpPr>
                  <p:nvPr/>
                </p:nvGrpSpPr>
                <p:grpSpPr bwMode="auto">
                  <a:xfrm>
                    <a:off x="1657" y="323"/>
                    <a:ext cx="1691" cy="2560"/>
                    <a:chOff x="1657" y="323"/>
                    <a:chExt cx="1691" cy="2560"/>
                  </a:xfrm>
                </p:grpSpPr>
                <p:sp>
                  <p:nvSpPr>
                    <p:cNvPr id="4106" name="Freeform 10"/>
                    <p:cNvSpPr>
                      <a:spLocks/>
                    </p:cNvSpPr>
                    <p:nvPr/>
                  </p:nvSpPr>
                  <p:spPr bwMode="auto">
                    <a:xfrm>
                      <a:off x="2172" y="323"/>
                      <a:ext cx="1234" cy="2560"/>
                    </a:xfrm>
                    <a:custGeom>
                      <a:avLst/>
                      <a:gdLst/>
                      <a:ahLst/>
                      <a:cxnLst>
                        <a:cxn ang="0">
                          <a:pos x="337" y="283"/>
                        </a:cxn>
                        <a:cxn ang="0">
                          <a:pos x="415" y="115"/>
                        </a:cxn>
                        <a:cxn ang="0">
                          <a:pos x="583" y="7"/>
                        </a:cxn>
                        <a:cxn ang="0">
                          <a:pos x="895" y="61"/>
                        </a:cxn>
                        <a:cxn ang="0">
                          <a:pos x="1051" y="349"/>
                        </a:cxn>
                        <a:cxn ang="0">
                          <a:pos x="979" y="769"/>
                        </a:cxn>
                        <a:cxn ang="0">
                          <a:pos x="943" y="943"/>
                        </a:cxn>
                        <a:cxn ang="0">
                          <a:pos x="1105" y="1075"/>
                        </a:cxn>
                        <a:cxn ang="0">
                          <a:pos x="1231" y="1525"/>
                        </a:cxn>
                        <a:cxn ang="0">
                          <a:pos x="1123" y="1969"/>
                        </a:cxn>
                        <a:cxn ang="0">
                          <a:pos x="907" y="2077"/>
                        </a:cxn>
                        <a:cxn ang="0">
                          <a:pos x="721" y="2059"/>
                        </a:cxn>
                        <a:cxn ang="0">
                          <a:pos x="655" y="2251"/>
                        </a:cxn>
                        <a:cxn ang="0">
                          <a:pos x="529" y="2527"/>
                        </a:cxn>
                        <a:cxn ang="0">
                          <a:pos x="211" y="2509"/>
                        </a:cxn>
                        <a:cxn ang="0">
                          <a:pos x="31" y="2227"/>
                        </a:cxn>
                        <a:cxn ang="0">
                          <a:pos x="25" y="1969"/>
                        </a:cxn>
                        <a:cxn ang="0">
                          <a:pos x="145" y="1651"/>
                        </a:cxn>
                        <a:cxn ang="0">
                          <a:pos x="259" y="1513"/>
                        </a:cxn>
                        <a:cxn ang="0">
                          <a:pos x="217" y="1729"/>
                        </a:cxn>
                        <a:cxn ang="0">
                          <a:pos x="73" y="2023"/>
                        </a:cxn>
                        <a:cxn ang="0">
                          <a:pos x="169" y="2323"/>
                        </a:cxn>
                        <a:cxn ang="0">
                          <a:pos x="439" y="2431"/>
                        </a:cxn>
                        <a:cxn ang="0">
                          <a:pos x="595" y="2227"/>
                        </a:cxn>
                        <a:cxn ang="0">
                          <a:pos x="577" y="1807"/>
                        </a:cxn>
                        <a:cxn ang="0">
                          <a:pos x="493" y="1531"/>
                        </a:cxn>
                        <a:cxn ang="0">
                          <a:pos x="535" y="1459"/>
                        </a:cxn>
                        <a:cxn ang="0">
                          <a:pos x="625" y="1633"/>
                        </a:cxn>
                        <a:cxn ang="0">
                          <a:pos x="721" y="1933"/>
                        </a:cxn>
                        <a:cxn ang="0">
                          <a:pos x="967" y="1963"/>
                        </a:cxn>
                        <a:cxn ang="0">
                          <a:pos x="1135" y="1687"/>
                        </a:cxn>
                        <a:cxn ang="0">
                          <a:pos x="1117" y="1273"/>
                        </a:cxn>
                        <a:cxn ang="0">
                          <a:pos x="883" y="1057"/>
                        </a:cxn>
                        <a:cxn ang="0">
                          <a:pos x="679" y="1129"/>
                        </a:cxn>
                        <a:cxn ang="0">
                          <a:pos x="577" y="1117"/>
                        </a:cxn>
                        <a:cxn ang="0">
                          <a:pos x="619" y="1033"/>
                        </a:cxn>
                        <a:cxn ang="0">
                          <a:pos x="811" y="937"/>
                        </a:cxn>
                        <a:cxn ang="0">
                          <a:pos x="949" y="613"/>
                        </a:cxn>
                        <a:cxn ang="0">
                          <a:pos x="883" y="175"/>
                        </a:cxn>
                        <a:cxn ang="0">
                          <a:pos x="619" y="103"/>
                        </a:cxn>
                        <a:cxn ang="0">
                          <a:pos x="391" y="355"/>
                        </a:cxn>
                        <a:cxn ang="0">
                          <a:pos x="403" y="763"/>
                        </a:cxn>
                        <a:cxn ang="0">
                          <a:pos x="343" y="949"/>
                        </a:cxn>
                        <a:cxn ang="0">
                          <a:pos x="289" y="685"/>
                        </a:cxn>
                        <a:cxn ang="0">
                          <a:pos x="307" y="367"/>
                        </a:cxn>
                      </a:cxnLst>
                      <a:rect l="0" t="0" r="r" b="b"/>
                      <a:pathLst>
                        <a:path w="1231" h="2560">
                          <a:moveTo>
                            <a:pt x="307" y="367"/>
                          </a:moveTo>
                          <a:cubicBezTo>
                            <a:pt x="317" y="336"/>
                            <a:pt x="326" y="303"/>
                            <a:pt x="337" y="283"/>
                          </a:cubicBezTo>
                          <a:cubicBezTo>
                            <a:pt x="348" y="263"/>
                            <a:pt x="360" y="275"/>
                            <a:pt x="373" y="247"/>
                          </a:cubicBezTo>
                          <a:cubicBezTo>
                            <a:pt x="386" y="219"/>
                            <a:pt x="400" y="147"/>
                            <a:pt x="415" y="115"/>
                          </a:cubicBezTo>
                          <a:cubicBezTo>
                            <a:pt x="430" y="83"/>
                            <a:pt x="435" y="73"/>
                            <a:pt x="463" y="55"/>
                          </a:cubicBezTo>
                          <a:cubicBezTo>
                            <a:pt x="491" y="37"/>
                            <a:pt x="536" y="14"/>
                            <a:pt x="583" y="7"/>
                          </a:cubicBezTo>
                          <a:cubicBezTo>
                            <a:pt x="630" y="0"/>
                            <a:pt x="693" y="4"/>
                            <a:pt x="745" y="13"/>
                          </a:cubicBezTo>
                          <a:cubicBezTo>
                            <a:pt x="797" y="22"/>
                            <a:pt x="852" y="34"/>
                            <a:pt x="895" y="61"/>
                          </a:cubicBezTo>
                          <a:cubicBezTo>
                            <a:pt x="938" y="88"/>
                            <a:pt x="977" y="127"/>
                            <a:pt x="1003" y="175"/>
                          </a:cubicBezTo>
                          <a:cubicBezTo>
                            <a:pt x="1029" y="223"/>
                            <a:pt x="1044" y="287"/>
                            <a:pt x="1051" y="349"/>
                          </a:cubicBezTo>
                          <a:cubicBezTo>
                            <a:pt x="1058" y="411"/>
                            <a:pt x="1057" y="477"/>
                            <a:pt x="1045" y="547"/>
                          </a:cubicBezTo>
                          <a:cubicBezTo>
                            <a:pt x="1033" y="617"/>
                            <a:pt x="995" y="712"/>
                            <a:pt x="979" y="769"/>
                          </a:cubicBezTo>
                          <a:cubicBezTo>
                            <a:pt x="963" y="826"/>
                            <a:pt x="955" y="860"/>
                            <a:pt x="949" y="889"/>
                          </a:cubicBezTo>
                          <a:cubicBezTo>
                            <a:pt x="943" y="918"/>
                            <a:pt x="936" y="925"/>
                            <a:pt x="943" y="943"/>
                          </a:cubicBezTo>
                          <a:cubicBezTo>
                            <a:pt x="950" y="961"/>
                            <a:pt x="964" y="975"/>
                            <a:pt x="991" y="997"/>
                          </a:cubicBezTo>
                          <a:cubicBezTo>
                            <a:pt x="1018" y="1019"/>
                            <a:pt x="1069" y="1033"/>
                            <a:pt x="1105" y="1075"/>
                          </a:cubicBezTo>
                          <a:cubicBezTo>
                            <a:pt x="1141" y="1117"/>
                            <a:pt x="1186" y="1174"/>
                            <a:pt x="1207" y="1249"/>
                          </a:cubicBezTo>
                          <a:cubicBezTo>
                            <a:pt x="1228" y="1324"/>
                            <a:pt x="1231" y="1441"/>
                            <a:pt x="1231" y="1525"/>
                          </a:cubicBezTo>
                          <a:cubicBezTo>
                            <a:pt x="1231" y="1609"/>
                            <a:pt x="1225" y="1679"/>
                            <a:pt x="1207" y="1753"/>
                          </a:cubicBezTo>
                          <a:cubicBezTo>
                            <a:pt x="1189" y="1827"/>
                            <a:pt x="1153" y="1917"/>
                            <a:pt x="1123" y="1969"/>
                          </a:cubicBezTo>
                          <a:cubicBezTo>
                            <a:pt x="1093" y="2021"/>
                            <a:pt x="1063" y="2047"/>
                            <a:pt x="1027" y="2065"/>
                          </a:cubicBezTo>
                          <a:cubicBezTo>
                            <a:pt x="991" y="2083"/>
                            <a:pt x="951" y="2079"/>
                            <a:pt x="907" y="2077"/>
                          </a:cubicBezTo>
                          <a:cubicBezTo>
                            <a:pt x="863" y="2075"/>
                            <a:pt x="794" y="2056"/>
                            <a:pt x="763" y="2053"/>
                          </a:cubicBezTo>
                          <a:cubicBezTo>
                            <a:pt x="732" y="2050"/>
                            <a:pt x="733" y="2050"/>
                            <a:pt x="721" y="2059"/>
                          </a:cubicBezTo>
                          <a:cubicBezTo>
                            <a:pt x="709" y="2068"/>
                            <a:pt x="702" y="2075"/>
                            <a:pt x="691" y="2107"/>
                          </a:cubicBezTo>
                          <a:cubicBezTo>
                            <a:pt x="680" y="2139"/>
                            <a:pt x="665" y="2205"/>
                            <a:pt x="655" y="2251"/>
                          </a:cubicBezTo>
                          <a:cubicBezTo>
                            <a:pt x="645" y="2297"/>
                            <a:pt x="652" y="2337"/>
                            <a:pt x="631" y="2383"/>
                          </a:cubicBezTo>
                          <a:cubicBezTo>
                            <a:pt x="610" y="2429"/>
                            <a:pt x="574" y="2498"/>
                            <a:pt x="529" y="2527"/>
                          </a:cubicBezTo>
                          <a:cubicBezTo>
                            <a:pt x="484" y="2556"/>
                            <a:pt x="414" y="2560"/>
                            <a:pt x="361" y="2557"/>
                          </a:cubicBezTo>
                          <a:cubicBezTo>
                            <a:pt x="308" y="2554"/>
                            <a:pt x="256" y="2537"/>
                            <a:pt x="211" y="2509"/>
                          </a:cubicBezTo>
                          <a:cubicBezTo>
                            <a:pt x="166" y="2481"/>
                            <a:pt x="121" y="2436"/>
                            <a:pt x="91" y="2389"/>
                          </a:cubicBezTo>
                          <a:cubicBezTo>
                            <a:pt x="61" y="2342"/>
                            <a:pt x="46" y="2275"/>
                            <a:pt x="31" y="2227"/>
                          </a:cubicBezTo>
                          <a:cubicBezTo>
                            <a:pt x="16" y="2179"/>
                            <a:pt x="2" y="2144"/>
                            <a:pt x="1" y="2101"/>
                          </a:cubicBezTo>
                          <a:cubicBezTo>
                            <a:pt x="0" y="2058"/>
                            <a:pt x="13" y="2018"/>
                            <a:pt x="25" y="1969"/>
                          </a:cubicBezTo>
                          <a:cubicBezTo>
                            <a:pt x="37" y="1920"/>
                            <a:pt x="53" y="1860"/>
                            <a:pt x="73" y="1807"/>
                          </a:cubicBezTo>
                          <a:cubicBezTo>
                            <a:pt x="93" y="1754"/>
                            <a:pt x="122" y="1698"/>
                            <a:pt x="145" y="1651"/>
                          </a:cubicBezTo>
                          <a:cubicBezTo>
                            <a:pt x="168" y="1604"/>
                            <a:pt x="192" y="1548"/>
                            <a:pt x="211" y="1525"/>
                          </a:cubicBezTo>
                          <a:cubicBezTo>
                            <a:pt x="230" y="1502"/>
                            <a:pt x="249" y="1502"/>
                            <a:pt x="259" y="1513"/>
                          </a:cubicBezTo>
                          <a:cubicBezTo>
                            <a:pt x="269" y="1524"/>
                            <a:pt x="278" y="1555"/>
                            <a:pt x="271" y="1591"/>
                          </a:cubicBezTo>
                          <a:cubicBezTo>
                            <a:pt x="264" y="1627"/>
                            <a:pt x="242" y="1682"/>
                            <a:pt x="217" y="1729"/>
                          </a:cubicBezTo>
                          <a:cubicBezTo>
                            <a:pt x="192" y="1776"/>
                            <a:pt x="145" y="1824"/>
                            <a:pt x="121" y="1873"/>
                          </a:cubicBezTo>
                          <a:cubicBezTo>
                            <a:pt x="97" y="1922"/>
                            <a:pt x="76" y="1970"/>
                            <a:pt x="73" y="2023"/>
                          </a:cubicBezTo>
                          <a:cubicBezTo>
                            <a:pt x="70" y="2076"/>
                            <a:pt x="87" y="2141"/>
                            <a:pt x="103" y="2191"/>
                          </a:cubicBezTo>
                          <a:cubicBezTo>
                            <a:pt x="119" y="2241"/>
                            <a:pt x="140" y="2285"/>
                            <a:pt x="169" y="2323"/>
                          </a:cubicBezTo>
                          <a:cubicBezTo>
                            <a:pt x="198" y="2361"/>
                            <a:pt x="232" y="2401"/>
                            <a:pt x="277" y="2419"/>
                          </a:cubicBezTo>
                          <a:cubicBezTo>
                            <a:pt x="322" y="2437"/>
                            <a:pt x="395" y="2440"/>
                            <a:pt x="439" y="2431"/>
                          </a:cubicBezTo>
                          <a:cubicBezTo>
                            <a:pt x="483" y="2422"/>
                            <a:pt x="515" y="2399"/>
                            <a:pt x="541" y="2365"/>
                          </a:cubicBezTo>
                          <a:cubicBezTo>
                            <a:pt x="567" y="2331"/>
                            <a:pt x="583" y="2280"/>
                            <a:pt x="595" y="2227"/>
                          </a:cubicBezTo>
                          <a:cubicBezTo>
                            <a:pt x="607" y="2174"/>
                            <a:pt x="616" y="2117"/>
                            <a:pt x="613" y="2047"/>
                          </a:cubicBezTo>
                          <a:cubicBezTo>
                            <a:pt x="610" y="1977"/>
                            <a:pt x="589" y="1871"/>
                            <a:pt x="577" y="1807"/>
                          </a:cubicBezTo>
                          <a:cubicBezTo>
                            <a:pt x="565" y="1743"/>
                            <a:pt x="555" y="1709"/>
                            <a:pt x="541" y="1663"/>
                          </a:cubicBezTo>
                          <a:cubicBezTo>
                            <a:pt x="527" y="1617"/>
                            <a:pt x="502" y="1561"/>
                            <a:pt x="493" y="1531"/>
                          </a:cubicBezTo>
                          <a:cubicBezTo>
                            <a:pt x="484" y="1501"/>
                            <a:pt x="480" y="1495"/>
                            <a:pt x="487" y="1483"/>
                          </a:cubicBezTo>
                          <a:cubicBezTo>
                            <a:pt x="494" y="1471"/>
                            <a:pt x="519" y="1455"/>
                            <a:pt x="535" y="1459"/>
                          </a:cubicBezTo>
                          <a:cubicBezTo>
                            <a:pt x="551" y="1463"/>
                            <a:pt x="568" y="1478"/>
                            <a:pt x="583" y="1507"/>
                          </a:cubicBezTo>
                          <a:cubicBezTo>
                            <a:pt x="598" y="1536"/>
                            <a:pt x="610" y="1583"/>
                            <a:pt x="625" y="1633"/>
                          </a:cubicBezTo>
                          <a:cubicBezTo>
                            <a:pt x="640" y="1683"/>
                            <a:pt x="657" y="1757"/>
                            <a:pt x="673" y="1807"/>
                          </a:cubicBezTo>
                          <a:cubicBezTo>
                            <a:pt x="689" y="1857"/>
                            <a:pt x="697" y="1905"/>
                            <a:pt x="721" y="1933"/>
                          </a:cubicBezTo>
                          <a:cubicBezTo>
                            <a:pt x="745" y="1961"/>
                            <a:pt x="776" y="1970"/>
                            <a:pt x="817" y="1975"/>
                          </a:cubicBezTo>
                          <a:cubicBezTo>
                            <a:pt x="858" y="1980"/>
                            <a:pt x="926" y="1980"/>
                            <a:pt x="967" y="1963"/>
                          </a:cubicBezTo>
                          <a:cubicBezTo>
                            <a:pt x="1008" y="1946"/>
                            <a:pt x="1035" y="1919"/>
                            <a:pt x="1063" y="1873"/>
                          </a:cubicBezTo>
                          <a:cubicBezTo>
                            <a:pt x="1091" y="1827"/>
                            <a:pt x="1122" y="1761"/>
                            <a:pt x="1135" y="1687"/>
                          </a:cubicBezTo>
                          <a:cubicBezTo>
                            <a:pt x="1148" y="1613"/>
                            <a:pt x="1144" y="1498"/>
                            <a:pt x="1141" y="1429"/>
                          </a:cubicBezTo>
                          <a:cubicBezTo>
                            <a:pt x="1138" y="1360"/>
                            <a:pt x="1140" y="1325"/>
                            <a:pt x="1117" y="1273"/>
                          </a:cubicBezTo>
                          <a:cubicBezTo>
                            <a:pt x="1094" y="1221"/>
                            <a:pt x="1042" y="1153"/>
                            <a:pt x="1003" y="1117"/>
                          </a:cubicBezTo>
                          <a:cubicBezTo>
                            <a:pt x="964" y="1081"/>
                            <a:pt x="919" y="1064"/>
                            <a:pt x="883" y="1057"/>
                          </a:cubicBezTo>
                          <a:cubicBezTo>
                            <a:pt x="847" y="1050"/>
                            <a:pt x="821" y="1063"/>
                            <a:pt x="787" y="1075"/>
                          </a:cubicBezTo>
                          <a:cubicBezTo>
                            <a:pt x="753" y="1087"/>
                            <a:pt x="706" y="1117"/>
                            <a:pt x="679" y="1129"/>
                          </a:cubicBezTo>
                          <a:cubicBezTo>
                            <a:pt x="652" y="1141"/>
                            <a:pt x="642" y="1149"/>
                            <a:pt x="625" y="1147"/>
                          </a:cubicBezTo>
                          <a:cubicBezTo>
                            <a:pt x="608" y="1145"/>
                            <a:pt x="584" y="1130"/>
                            <a:pt x="577" y="1117"/>
                          </a:cubicBezTo>
                          <a:cubicBezTo>
                            <a:pt x="570" y="1104"/>
                            <a:pt x="576" y="1083"/>
                            <a:pt x="583" y="1069"/>
                          </a:cubicBezTo>
                          <a:cubicBezTo>
                            <a:pt x="590" y="1055"/>
                            <a:pt x="599" y="1043"/>
                            <a:pt x="619" y="1033"/>
                          </a:cubicBezTo>
                          <a:cubicBezTo>
                            <a:pt x="639" y="1023"/>
                            <a:pt x="671" y="1025"/>
                            <a:pt x="703" y="1009"/>
                          </a:cubicBezTo>
                          <a:cubicBezTo>
                            <a:pt x="735" y="993"/>
                            <a:pt x="780" y="965"/>
                            <a:pt x="811" y="937"/>
                          </a:cubicBezTo>
                          <a:cubicBezTo>
                            <a:pt x="842" y="909"/>
                            <a:pt x="866" y="895"/>
                            <a:pt x="889" y="841"/>
                          </a:cubicBezTo>
                          <a:cubicBezTo>
                            <a:pt x="912" y="787"/>
                            <a:pt x="939" y="696"/>
                            <a:pt x="949" y="613"/>
                          </a:cubicBezTo>
                          <a:cubicBezTo>
                            <a:pt x="959" y="530"/>
                            <a:pt x="960" y="416"/>
                            <a:pt x="949" y="343"/>
                          </a:cubicBezTo>
                          <a:cubicBezTo>
                            <a:pt x="938" y="270"/>
                            <a:pt x="914" y="215"/>
                            <a:pt x="883" y="175"/>
                          </a:cubicBezTo>
                          <a:cubicBezTo>
                            <a:pt x="852" y="135"/>
                            <a:pt x="807" y="115"/>
                            <a:pt x="763" y="103"/>
                          </a:cubicBezTo>
                          <a:cubicBezTo>
                            <a:pt x="719" y="91"/>
                            <a:pt x="665" y="90"/>
                            <a:pt x="619" y="103"/>
                          </a:cubicBezTo>
                          <a:cubicBezTo>
                            <a:pt x="573" y="116"/>
                            <a:pt x="525" y="139"/>
                            <a:pt x="487" y="181"/>
                          </a:cubicBezTo>
                          <a:cubicBezTo>
                            <a:pt x="449" y="223"/>
                            <a:pt x="412" y="301"/>
                            <a:pt x="391" y="355"/>
                          </a:cubicBezTo>
                          <a:cubicBezTo>
                            <a:pt x="370" y="409"/>
                            <a:pt x="359" y="437"/>
                            <a:pt x="361" y="505"/>
                          </a:cubicBezTo>
                          <a:cubicBezTo>
                            <a:pt x="363" y="573"/>
                            <a:pt x="399" y="691"/>
                            <a:pt x="403" y="763"/>
                          </a:cubicBezTo>
                          <a:cubicBezTo>
                            <a:pt x="407" y="835"/>
                            <a:pt x="395" y="906"/>
                            <a:pt x="385" y="937"/>
                          </a:cubicBezTo>
                          <a:cubicBezTo>
                            <a:pt x="375" y="968"/>
                            <a:pt x="356" y="957"/>
                            <a:pt x="343" y="949"/>
                          </a:cubicBezTo>
                          <a:cubicBezTo>
                            <a:pt x="330" y="941"/>
                            <a:pt x="316" y="933"/>
                            <a:pt x="307" y="889"/>
                          </a:cubicBezTo>
                          <a:cubicBezTo>
                            <a:pt x="298" y="845"/>
                            <a:pt x="294" y="755"/>
                            <a:pt x="289" y="685"/>
                          </a:cubicBezTo>
                          <a:cubicBezTo>
                            <a:pt x="284" y="615"/>
                            <a:pt x="273" y="523"/>
                            <a:pt x="277" y="469"/>
                          </a:cubicBezTo>
                          <a:cubicBezTo>
                            <a:pt x="281" y="415"/>
                            <a:pt x="297" y="398"/>
                            <a:pt x="307" y="367"/>
                          </a:cubicBezTo>
                          <a:close/>
                        </a:path>
                      </a:pathLst>
                    </a:custGeom>
                    <a:solidFill>
                      <a:srgbClr val="E7D6B7"/>
                    </a:solidFill>
                    <a:ln w="9525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wrap="none" anchor="ctr"/>
                    <a:lstStyle/>
                    <a:p>
                      <a: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/>
                      </a:pPr>
                      <a:endParaRPr kumimoji="1" lang="en-US">
                        <a:solidFill>
                          <a:srgbClr val="2F1311"/>
                        </a:solidFill>
                      </a:endParaRPr>
                    </a:p>
                  </p:txBody>
                </p:sp>
                <p:sp>
                  <p:nvSpPr>
                    <p:cNvPr id="4107" name="Freeform 11"/>
                    <p:cNvSpPr>
                      <a:spLocks/>
                    </p:cNvSpPr>
                    <p:nvPr/>
                  </p:nvSpPr>
                  <p:spPr bwMode="auto">
                    <a:xfrm>
                      <a:off x="1715" y="381"/>
                      <a:ext cx="865" cy="2065"/>
                    </a:xfrm>
                    <a:custGeom>
                      <a:avLst/>
                      <a:gdLst/>
                      <a:ahLst/>
                      <a:cxnLst>
                        <a:cxn ang="0">
                          <a:pos x="785" y="530"/>
                        </a:cxn>
                        <a:cxn ang="0">
                          <a:pos x="797" y="350"/>
                        </a:cxn>
                        <a:cxn ang="0">
                          <a:pos x="863" y="206"/>
                        </a:cxn>
                        <a:cxn ang="0">
                          <a:pos x="809" y="218"/>
                        </a:cxn>
                        <a:cxn ang="0">
                          <a:pos x="749" y="218"/>
                        </a:cxn>
                        <a:cxn ang="0">
                          <a:pos x="683" y="116"/>
                        </a:cxn>
                        <a:cxn ang="0">
                          <a:pos x="611" y="32"/>
                        </a:cxn>
                        <a:cxn ang="0">
                          <a:pos x="509" y="2"/>
                        </a:cxn>
                        <a:cxn ang="0">
                          <a:pos x="407" y="20"/>
                        </a:cxn>
                        <a:cxn ang="0">
                          <a:pos x="281" y="74"/>
                        </a:cxn>
                        <a:cxn ang="0">
                          <a:pos x="173" y="206"/>
                        </a:cxn>
                        <a:cxn ang="0">
                          <a:pos x="119" y="404"/>
                        </a:cxn>
                        <a:cxn ang="0">
                          <a:pos x="131" y="590"/>
                        </a:cxn>
                        <a:cxn ang="0">
                          <a:pos x="173" y="782"/>
                        </a:cxn>
                        <a:cxn ang="0">
                          <a:pos x="197" y="884"/>
                        </a:cxn>
                        <a:cxn ang="0">
                          <a:pos x="167" y="986"/>
                        </a:cxn>
                        <a:cxn ang="0">
                          <a:pos x="65" y="1124"/>
                        </a:cxn>
                        <a:cxn ang="0">
                          <a:pos x="17" y="1298"/>
                        </a:cxn>
                        <a:cxn ang="0">
                          <a:pos x="5" y="1550"/>
                        </a:cxn>
                        <a:cxn ang="0">
                          <a:pos x="47" y="1748"/>
                        </a:cxn>
                        <a:cxn ang="0">
                          <a:pos x="131" y="1898"/>
                        </a:cxn>
                        <a:cxn ang="0">
                          <a:pos x="299" y="1988"/>
                        </a:cxn>
                        <a:cxn ang="0">
                          <a:pos x="425" y="1982"/>
                        </a:cxn>
                        <a:cxn ang="0">
                          <a:pos x="467" y="1994"/>
                        </a:cxn>
                        <a:cxn ang="0">
                          <a:pos x="497" y="2066"/>
                        </a:cxn>
                        <a:cxn ang="0">
                          <a:pos x="497" y="1964"/>
                        </a:cxn>
                        <a:cxn ang="0">
                          <a:pos x="557" y="1778"/>
                        </a:cxn>
                        <a:cxn ang="0">
                          <a:pos x="617" y="1658"/>
                        </a:cxn>
                        <a:cxn ang="0">
                          <a:pos x="581" y="1700"/>
                        </a:cxn>
                        <a:cxn ang="0">
                          <a:pos x="515" y="1820"/>
                        </a:cxn>
                        <a:cxn ang="0">
                          <a:pos x="407" y="1904"/>
                        </a:cxn>
                        <a:cxn ang="0">
                          <a:pos x="269" y="1898"/>
                        </a:cxn>
                        <a:cxn ang="0">
                          <a:pos x="179" y="1814"/>
                        </a:cxn>
                        <a:cxn ang="0">
                          <a:pos x="113" y="1640"/>
                        </a:cxn>
                        <a:cxn ang="0">
                          <a:pos x="107" y="1394"/>
                        </a:cxn>
                        <a:cxn ang="0">
                          <a:pos x="137" y="1190"/>
                        </a:cxn>
                        <a:cxn ang="0">
                          <a:pos x="203" y="1070"/>
                        </a:cxn>
                        <a:cxn ang="0">
                          <a:pos x="323" y="1022"/>
                        </a:cxn>
                        <a:cxn ang="0">
                          <a:pos x="509" y="1076"/>
                        </a:cxn>
                        <a:cxn ang="0">
                          <a:pos x="611" y="1124"/>
                        </a:cxn>
                        <a:cxn ang="0">
                          <a:pos x="665" y="1100"/>
                        </a:cxn>
                        <a:cxn ang="0">
                          <a:pos x="659" y="1046"/>
                        </a:cxn>
                        <a:cxn ang="0">
                          <a:pos x="611" y="1004"/>
                        </a:cxn>
                        <a:cxn ang="0">
                          <a:pos x="497" y="980"/>
                        </a:cxn>
                        <a:cxn ang="0">
                          <a:pos x="323" y="896"/>
                        </a:cxn>
                        <a:cxn ang="0">
                          <a:pos x="233" y="680"/>
                        </a:cxn>
                        <a:cxn ang="0">
                          <a:pos x="209" y="416"/>
                        </a:cxn>
                        <a:cxn ang="0">
                          <a:pos x="317" y="170"/>
                        </a:cxn>
                        <a:cxn ang="0">
                          <a:pos x="485" y="110"/>
                        </a:cxn>
                        <a:cxn ang="0">
                          <a:pos x="617" y="164"/>
                        </a:cxn>
                        <a:cxn ang="0">
                          <a:pos x="707" y="290"/>
                        </a:cxn>
                        <a:cxn ang="0">
                          <a:pos x="737" y="428"/>
                        </a:cxn>
                        <a:cxn ang="0">
                          <a:pos x="773" y="602"/>
                        </a:cxn>
                        <a:cxn ang="0">
                          <a:pos x="809" y="584"/>
                        </a:cxn>
                        <a:cxn ang="0">
                          <a:pos x="785" y="530"/>
                        </a:cxn>
                      </a:cxnLst>
                      <a:rect l="0" t="0" r="r" b="b"/>
                      <a:pathLst>
                        <a:path w="865" h="2071">
                          <a:moveTo>
                            <a:pt x="785" y="530"/>
                          </a:moveTo>
                          <a:cubicBezTo>
                            <a:pt x="783" y="491"/>
                            <a:pt x="784" y="404"/>
                            <a:pt x="797" y="350"/>
                          </a:cubicBezTo>
                          <a:cubicBezTo>
                            <a:pt x="810" y="296"/>
                            <a:pt x="861" y="228"/>
                            <a:pt x="863" y="206"/>
                          </a:cubicBezTo>
                          <a:cubicBezTo>
                            <a:pt x="865" y="184"/>
                            <a:pt x="828" y="216"/>
                            <a:pt x="809" y="218"/>
                          </a:cubicBezTo>
                          <a:cubicBezTo>
                            <a:pt x="790" y="220"/>
                            <a:pt x="770" y="235"/>
                            <a:pt x="749" y="218"/>
                          </a:cubicBezTo>
                          <a:cubicBezTo>
                            <a:pt x="728" y="201"/>
                            <a:pt x="706" y="147"/>
                            <a:pt x="683" y="116"/>
                          </a:cubicBezTo>
                          <a:cubicBezTo>
                            <a:pt x="660" y="85"/>
                            <a:pt x="640" y="51"/>
                            <a:pt x="611" y="32"/>
                          </a:cubicBezTo>
                          <a:cubicBezTo>
                            <a:pt x="582" y="13"/>
                            <a:pt x="543" y="4"/>
                            <a:pt x="509" y="2"/>
                          </a:cubicBezTo>
                          <a:cubicBezTo>
                            <a:pt x="475" y="0"/>
                            <a:pt x="445" y="8"/>
                            <a:pt x="407" y="20"/>
                          </a:cubicBezTo>
                          <a:cubicBezTo>
                            <a:pt x="369" y="32"/>
                            <a:pt x="320" y="43"/>
                            <a:pt x="281" y="74"/>
                          </a:cubicBezTo>
                          <a:cubicBezTo>
                            <a:pt x="242" y="105"/>
                            <a:pt x="200" y="151"/>
                            <a:pt x="173" y="206"/>
                          </a:cubicBezTo>
                          <a:cubicBezTo>
                            <a:pt x="146" y="261"/>
                            <a:pt x="126" y="340"/>
                            <a:pt x="119" y="404"/>
                          </a:cubicBezTo>
                          <a:cubicBezTo>
                            <a:pt x="112" y="468"/>
                            <a:pt x="122" y="527"/>
                            <a:pt x="131" y="590"/>
                          </a:cubicBezTo>
                          <a:cubicBezTo>
                            <a:pt x="140" y="653"/>
                            <a:pt x="162" y="733"/>
                            <a:pt x="173" y="782"/>
                          </a:cubicBezTo>
                          <a:cubicBezTo>
                            <a:pt x="184" y="831"/>
                            <a:pt x="198" y="850"/>
                            <a:pt x="197" y="884"/>
                          </a:cubicBezTo>
                          <a:cubicBezTo>
                            <a:pt x="196" y="918"/>
                            <a:pt x="189" y="946"/>
                            <a:pt x="167" y="986"/>
                          </a:cubicBezTo>
                          <a:cubicBezTo>
                            <a:pt x="145" y="1026"/>
                            <a:pt x="90" y="1072"/>
                            <a:pt x="65" y="1124"/>
                          </a:cubicBezTo>
                          <a:cubicBezTo>
                            <a:pt x="40" y="1176"/>
                            <a:pt x="27" y="1227"/>
                            <a:pt x="17" y="1298"/>
                          </a:cubicBezTo>
                          <a:cubicBezTo>
                            <a:pt x="7" y="1369"/>
                            <a:pt x="0" y="1475"/>
                            <a:pt x="5" y="1550"/>
                          </a:cubicBezTo>
                          <a:cubicBezTo>
                            <a:pt x="10" y="1625"/>
                            <a:pt x="26" y="1690"/>
                            <a:pt x="47" y="1748"/>
                          </a:cubicBezTo>
                          <a:cubicBezTo>
                            <a:pt x="68" y="1806"/>
                            <a:pt x="89" y="1858"/>
                            <a:pt x="131" y="1898"/>
                          </a:cubicBezTo>
                          <a:cubicBezTo>
                            <a:pt x="173" y="1938"/>
                            <a:pt x="250" y="1974"/>
                            <a:pt x="299" y="1988"/>
                          </a:cubicBezTo>
                          <a:cubicBezTo>
                            <a:pt x="348" y="2002"/>
                            <a:pt x="397" y="1981"/>
                            <a:pt x="425" y="1982"/>
                          </a:cubicBezTo>
                          <a:cubicBezTo>
                            <a:pt x="453" y="1983"/>
                            <a:pt x="455" y="1980"/>
                            <a:pt x="467" y="1994"/>
                          </a:cubicBezTo>
                          <a:cubicBezTo>
                            <a:pt x="479" y="2008"/>
                            <a:pt x="492" y="2071"/>
                            <a:pt x="497" y="2066"/>
                          </a:cubicBezTo>
                          <a:cubicBezTo>
                            <a:pt x="502" y="2061"/>
                            <a:pt x="487" y="2012"/>
                            <a:pt x="497" y="1964"/>
                          </a:cubicBezTo>
                          <a:cubicBezTo>
                            <a:pt x="507" y="1916"/>
                            <a:pt x="537" y="1829"/>
                            <a:pt x="557" y="1778"/>
                          </a:cubicBezTo>
                          <a:cubicBezTo>
                            <a:pt x="577" y="1727"/>
                            <a:pt x="613" y="1671"/>
                            <a:pt x="617" y="1658"/>
                          </a:cubicBezTo>
                          <a:cubicBezTo>
                            <a:pt x="621" y="1645"/>
                            <a:pt x="598" y="1673"/>
                            <a:pt x="581" y="1700"/>
                          </a:cubicBezTo>
                          <a:cubicBezTo>
                            <a:pt x="564" y="1727"/>
                            <a:pt x="544" y="1786"/>
                            <a:pt x="515" y="1820"/>
                          </a:cubicBezTo>
                          <a:cubicBezTo>
                            <a:pt x="486" y="1854"/>
                            <a:pt x="448" y="1891"/>
                            <a:pt x="407" y="1904"/>
                          </a:cubicBezTo>
                          <a:cubicBezTo>
                            <a:pt x="366" y="1917"/>
                            <a:pt x="307" y="1913"/>
                            <a:pt x="269" y="1898"/>
                          </a:cubicBezTo>
                          <a:cubicBezTo>
                            <a:pt x="231" y="1883"/>
                            <a:pt x="205" y="1857"/>
                            <a:pt x="179" y="1814"/>
                          </a:cubicBezTo>
                          <a:cubicBezTo>
                            <a:pt x="153" y="1771"/>
                            <a:pt x="125" y="1710"/>
                            <a:pt x="113" y="1640"/>
                          </a:cubicBezTo>
                          <a:cubicBezTo>
                            <a:pt x="101" y="1570"/>
                            <a:pt x="103" y="1469"/>
                            <a:pt x="107" y="1394"/>
                          </a:cubicBezTo>
                          <a:cubicBezTo>
                            <a:pt x="111" y="1319"/>
                            <a:pt x="121" y="1244"/>
                            <a:pt x="137" y="1190"/>
                          </a:cubicBezTo>
                          <a:cubicBezTo>
                            <a:pt x="153" y="1136"/>
                            <a:pt x="172" y="1098"/>
                            <a:pt x="203" y="1070"/>
                          </a:cubicBezTo>
                          <a:cubicBezTo>
                            <a:pt x="234" y="1042"/>
                            <a:pt x="272" y="1021"/>
                            <a:pt x="323" y="1022"/>
                          </a:cubicBezTo>
                          <a:cubicBezTo>
                            <a:pt x="374" y="1023"/>
                            <a:pt x="461" y="1059"/>
                            <a:pt x="509" y="1076"/>
                          </a:cubicBezTo>
                          <a:cubicBezTo>
                            <a:pt x="557" y="1093"/>
                            <a:pt x="585" y="1120"/>
                            <a:pt x="611" y="1124"/>
                          </a:cubicBezTo>
                          <a:cubicBezTo>
                            <a:pt x="637" y="1128"/>
                            <a:pt x="657" y="1113"/>
                            <a:pt x="665" y="1100"/>
                          </a:cubicBezTo>
                          <a:cubicBezTo>
                            <a:pt x="673" y="1087"/>
                            <a:pt x="668" y="1062"/>
                            <a:pt x="659" y="1046"/>
                          </a:cubicBezTo>
                          <a:cubicBezTo>
                            <a:pt x="650" y="1030"/>
                            <a:pt x="638" y="1015"/>
                            <a:pt x="611" y="1004"/>
                          </a:cubicBezTo>
                          <a:cubicBezTo>
                            <a:pt x="584" y="993"/>
                            <a:pt x="545" y="998"/>
                            <a:pt x="497" y="980"/>
                          </a:cubicBezTo>
                          <a:cubicBezTo>
                            <a:pt x="449" y="962"/>
                            <a:pt x="367" y="946"/>
                            <a:pt x="323" y="896"/>
                          </a:cubicBezTo>
                          <a:cubicBezTo>
                            <a:pt x="279" y="846"/>
                            <a:pt x="252" y="760"/>
                            <a:pt x="233" y="680"/>
                          </a:cubicBezTo>
                          <a:cubicBezTo>
                            <a:pt x="214" y="600"/>
                            <a:pt x="195" y="501"/>
                            <a:pt x="209" y="416"/>
                          </a:cubicBezTo>
                          <a:cubicBezTo>
                            <a:pt x="223" y="331"/>
                            <a:pt x="271" y="221"/>
                            <a:pt x="317" y="170"/>
                          </a:cubicBezTo>
                          <a:cubicBezTo>
                            <a:pt x="363" y="119"/>
                            <a:pt x="435" y="111"/>
                            <a:pt x="485" y="110"/>
                          </a:cubicBezTo>
                          <a:cubicBezTo>
                            <a:pt x="535" y="109"/>
                            <a:pt x="580" y="134"/>
                            <a:pt x="617" y="164"/>
                          </a:cubicBezTo>
                          <a:cubicBezTo>
                            <a:pt x="654" y="194"/>
                            <a:pt x="687" y="246"/>
                            <a:pt x="707" y="290"/>
                          </a:cubicBezTo>
                          <a:cubicBezTo>
                            <a:pt x="727" y="334"/>
                            <a:pt x="726" y="376"/>
                            <a:pt x="737" y="428"/>
                          </a:cubicBezTo>
                          <a:cubicBezTo>
                            <a:pt x="748" y="480"/>
                            <a:pt x="761" y="576"/>
                            <a:pt x="773" y="602"/>
                          </a:cubicBezTo>
                          <a:cubicBezTo>
                            <a:pt x="785" y="628"/>
                            <a:pt x="807" y="597"/>
                            <a:pt x="809" y="584"/>
                          </a:cubicBezTo>
                          <a:cubicBezTo>
                            <a:pt x="811" y="571"/>
                            <a:pt x="787" y="569"/>
                            <a:pt x="785" y="530"/>
                          </a:cubicBezTo>
                          <a:close/>
                        </a:path>
                      </a:pathLst>
                    </a:custGeom>
                    <a:solidFill>
                      <a:srgbClr val="E7D6B7"/>
                    </a:solidFill>
                    <a:ln w="9525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wrap="none" anchor="ctr"/>
                    <a:lstStyle/>
                    <a:p>
                      <a: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/>
                      </a:pPr>
                      <a:endParaRPr kumimoji="1" lang="en-US">
                        <a:solidFill>
                          <a:srgbClr val="2F1311"/>
                        </a:solidFill>
                      </a:endParaRPr>
                    </a:p>
                  </p:txBody>
                </p:sp>
              </p:grpSp>
              <p:sp>
                <p:nvSpPr>
                  <p:cNvPr id="4108" name="Oval 12"/>
                  <p:cNvSpPr>
                    <a:spLocks noChangeArrowheads="1"/>
                  </p:cNvSpPr>
                  <p:nvPr/>
                </p:nvSpPr>
                <p:spPr bwMode="auto">
                  <a:xfrm>
                    <a:off x="2396" y="1428"/>
                    <a:ext cx="175" cy="247"/>
                  </a:xfrm>
                  <a:prstGeom prst="ellipse">
                    <a:avLst/>
                  </a:prstGeom>
                  <a:solidFill>
                    <a:srgbClr val="E7D6B7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kumimoji="1" lang="en-US">
                      <a:solidFill>
                        <a:srgbClr val="2F1311"/>
                      </a:solidFill>
                    </a:endParaRPr>
                  </a:p>
                </p:txBody>
              </p:sp>
              <p:sp>
                <p:nvSpPr>
                  <p:cNvPr id="4109" name="Freeform 13"/>
                  <p:cNvSpPr>
                    <a:spLocks/>
                  </p:cNvSpPr>
                  <p:nvPr/>
                </p:nvSpPr>
                <p:spPr bwMode="auto">
                  <a:xfrm>
                    <a:off x="2658" y="745"/>
                    <a:ext cx="262" cy="524"/>
                  </a:xfrm>
                  <a:custGeom>
                    <a:avLst/>
                    <a:gdLst/>
                    <a:ahLst/>
                    <a:cxnLst>
                      <a:cxn ang="0">
                        <a:pos x="3" y="483"/>
                      </a:cxn>
                      <a:cxn ang="0">
                        <a:pos x="27" y="273"/>
                      </a:cxn>
                      <a:cxn ang="0">
                        <a:pos x="111" y="45"/>
                      </a:cxn>
                      <a:cxn ang="0">
                        <a:pos x="183" y="3"/>
                      </a:cxn>
                      <a:cxn ang="0">
                        <a:pos x="237" y="39"/>
                      </a:cxn>
                      <a:cxn ang="0">
                        <a:pos x="261" y="129"/>
                      </a:cxn>
                      <a:cxn ang="0">
                        <a:pos x="207" y="273"/>
                      </a:cxn>
                      <a:cxn ang="0">
                        <a:pos x="105" y="477"/>
                      </a:cxn>
                      <a:cxn ang="0">
                        <a:pos x="45" y="501"/>
                      </a:cxn>
                      <a:cxn ang="0">
                        <a:pos x="3" y="483"/>
                      </a:cxn>
                    </a:cxnLst>
                    <a:rect l="0" t="0" r="r" b="b"/>
                    <a:pathLst>
                      <a:path w="266" h="521">
                        <a:moveTo>
                          <a:pt x="3" y="483"/>
                        </a:moveTo>
                        <a:cubicBezTo>
                          <a:pt x="0" y="445"/>
                          <a:pt x="9" y="346"/>
                          <a:pt x="27" y="273"/>
                        </a:cubicBezTo>
                        <a:cubicBezTo>
                          <a:pt x="45" y="200"/>
                          <a:pt x="85" y="90"/>
                          <a:pt x="111" y="45"/>
                        </a:cubicBezTo>
                        <a:cubicBezTo>
                          <a:pt x="137" y="0"/>
                          <a:pt x="162" y="4"/>
                          <a:pt x="183" y="3"/>
                        </a:cubicBezTo>
                        <a:cubicBezTo>
                          <a:pt x="204" y="2"/>
                          <a:pt x="224" y="18"/>
                          <a:pt x="237" y="39"/>
                        </a:cubicBezTo>
                        <a:cubicBezTo>
                          <a:pt x="250" y="60"/>
                          <a:pt x="266" y="90"/>
                          <a:pt x="261" y="129"/>
                        </a:cubicBezTo>
                        <a:cubicBezTo>
                          <a:pt x="256" y="168"/>
                          <a:pt x="233" y="215"/>
                          <a:pt x="207" y="273"/>
                        </a:cubicBezTo>
                        <a:cubicBezTo>
                          <a:pt x="181" y="331"/>
                          <a:pt x="132" y="439"/>
                          <a:pt x="105" y="477"/>
                        </a:cubicBezTo>
                        <a:cubicBezTo>
                          <a:pt x="78" y="515"/>
                          <a:pt x="61" y="501"/>
                          <a:pt x="45" y="501"/>
                        </a:cubicBezTo>
                        <a:cubicBezTo>
                          <a:pt x="29" y="501"/>
                          <a:pt x="6" y="521"/>
                          <a:pt x="3" y="483"/>
                        </a:cubicBezTo>
                        <a:close/>
                      </a:path>
                    </a:pathLst>
                  </a:custGeom>
                  <a:solidFill>
                    <a:srgbClr val="E7D6B7"/>
                  </a:solidFill>
                  <a:ln w="9525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kumimoji="1" lang="en-US">
                      <a:solidFill>
                        <a:srgbClr val="2F1311"/>
                      </a:solidFill>
                    </a:endParaRPr>
                  </a:p>
                </p:txBody>
              </p:sp>
              <p:sp>
                <p:nvSpPr>
                  <p:cNvPr id="4110" name="Freeform 14"/>
                  <p:cNvSpPr>
                    <a:spLocks/>
                  </p:cNvSpPr>
                  <p:nvPr/>
                </p:nvSpPr>
                <p:spPr bwMode="auto">
                  <a:xfrm>
                    <a:off x="2726" y="1588"/>
                    <a:ext cx="398" cy="349"/>
                  </a:xfrm>
                  <a:custGeom>
                    <a:avLst/>
                    <a:gdLst/>
                    <a:ahLst/>
                    <a:cxnLst>
                      <a:cxn ang="0">
                        <a:pos x="100" y="201"/>
                      </a:cxn>
                      <a:cxn ang="0">
                        <a:pos x="16" y="87"/>
                      </a:cxn>
                      <a:cxn ang="0">
                        <a:pos x="4" y="45"/>
                      </a:cxn>
                      <a:cxn ang="0">
                        <a:pos x="28" y="3"/>
                      </a:cxn>
                      <a:cxn ang="0">
                        <a:pos x="130" y="27"/>
                      </a:cxn>
                      <a:cxn ang="0">
                        <a:pos x="250" y="75"/>
                      </a:cxn>
                      <a:cxn ang="0">
                        <a:pos x="364" y="159"/>
                      </a:cxn>
                      <a:cxn ang="0">
                        <a:pos x="388" y="273"/>
                      </a:cxn>
                      <a:cxn ang="0">
                        <a:pos x="340" y="333"/>
                      </a:cxn>
                      <a:cxn ang="0">
                        <a:pos x="244" y="315"/>
                      </a:cxn>
                      <a:cxn ang="0">
                        <a:pos x="100" y="201"/>
                      </a:cxn>
                    </a:cxnLst>
                    <a:rect l="0" t="0" r="r" b="b"/>
                    <a:pathLst>
                      <a:path w="392" h="340">
                        <a:moveTo>
                          <a:pt x="100" y="201"/>
                        </a:moveTo>
                        <a:cubicBezTo>
                          <a:pt x="62" y="163"/>
                          <a:pt x="32" y="113"/>
                          <a:pt x="16" y="87"/>
                        </a:cubicBezTo>
                        <a:cubicBezTo>
                          <a:pt x="0" y="61"/>
                          <a:pt x="2" y="59"/>
                          <a:pt x="4" y="45"/>
                        </a:cubicBezTo>
                        <a:cubicBezTo>
                          <a:pt x="6" y="31"/>
                          <a:pt x="7" y="6"/>
                          <a:pt x="28" y="3"/>
                        </a:cubicBezTo>
                        <a:cubicBezTo>
                          <a:pt x="49" y="0"/>
                          <a:pt x="93" y="15"/>
                          <a:pt x="130" y="27"/>
                        </a:cubicBezTo>
                        <a:cubicBezTo>
                          <a:pt x="167" y="39"/>
                          <a:pt x="211" y="53"/>
                          <a:pt x="250" y="75"/>
                        </a:cubicBezTo>
                        <a:cubicBezTo>
                          <a:pt x="289" y="97"/>
                          <a:pt x="341" y="126"/>
                          <a:pt x="364" y="159"/>
                        </a:cubicBezTo>
                        <a:cubicBezTo>
                          <a:pt x="387" y="192"/>
                          <a:pt x="392" y="244"/>
                          <a:pt x="388" y="273"/>
                        </a:cubicBezTo>
                        <a:cubicBezTo>
                          <a:pt x="384" y="302"/>
                          <a:pt x="364" y="326"/>
                          <a:pt x="340" y="333"/>
                        </a:cubicBezTo>
                        <a:cubicBezTo>
                          <a:pt x="316" y="340"/>
                          <a:pt x="282" y="336"/>
                          <a:pt x="244" y="315"/>
                        </a:cubicBezTo>
                        <a:cubicBezTo>
                          <a:pt x="206" y="294"/>
                          <a:pt x="138" y="239"/>
                          <a:pt x="100" y="201"/>
                        </a:cubicBezTo>
                        <a:close/>
                      </a:path>
                    </a:pathLst>
                  </a:custGeom>
                  <a:solidFill>
                    <a:srgbClr val="E7D6B7"/>
                  </a:solidFill>
                  <a:ln w="9525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kumimoji="1" lang="en-US">
                      <a:solidFill>
                        <a:srgbClr val="2F1311"/>
                      </a:solidFill>
                    </a:endParaRPr>
                  </a:p>
                </p:txBody>
              </p:sp>
              <p:sp>
                <p:nvSpPr>
                  <p:cNvPr id="4111" name="Freeform 15"/>
                  <p:cNvSpPr>
                    <a:spLocks/>
                  </p:cNvSpPr>
                  <p:nvPr/>
                </p:nvSpPr>
                <p:spPr bwMode="auto">
                  <a:xfrm>
                    <a:off x="2473" y="1923"/>
                    <a:ext cx="146" cy="567"/>
                  </a:xfrm>
                  <a:custGeom>
                    <a:avLst/>
                    <a:gdLst/>
                    <a:ahLst/>
                    <a:cxnLst>
                      <a:cxn ang="0">
                        <a:pos x="18" y="165"/>
                      </a:cxn>
                      <a:cxn ang="0">
                        <a:pos x="42" y="39"/>
                      </a:cxn>
                      <a:cxn ang="0">
                        <a:pos x="66" y="3"/>
                      </a:cxn>
                      <a:cxn ang="0">
                        <a:pos x="108" y="27"/>
                      </a:cxn>
                      <a:cxn ang="0">
                        <a:pos x="138" y="165"/>
                      </a:cxn>
                      <a:cxn ang="0">
                        <a:pos x="144" y="423"/>
                      </a:cxn>
                      <a:cxn ang="0">
                        <a:pos x="96" y="543"/>
                      </a:cxn>
                      <a:cxn ang="0">
                        <a:pos x="24" y="513"/>
                      </a:cxn>
                      <a:cxn ang="0">
                        <a:pos x="0" y="315"/>
                      </a:cxn>
                      <a:cxn ang="0">
                        <a:pos x="18" y="165"/>
                      </a:cxn>
                    </a:cxnLst>
                    <a:rect l="0" t="0" r="r" b="b"/>
                    <a:pathLst>
                      <a:path w="151" h="558">
                        <a:moveTo>
                          <a:pt x="18" y="165"/>
                        </a:moveTo>
                        <a:cubicBezTo>
                          <a:pt x="25" y="119"/>
                          <a:pt x="34" y="66"/>
                          <a:pt x="42" y="39"/>
                        </a:cubicBezTo>
                        <a:cubicBezTo>
                          <a:pt x="50" y="12"/>
                          <a:pt x="55" y="5"/>
                          <a:pt x="66" y="3"/>
                        </a:cubicBezTo>
                        <a:cubicBezTo>
                          <a:pt x="77" y="1"/>
                          <a:pt x="96" y="0"/>
                          <a:pt x="108" y="27"/>
                        </a:cubicBezTo>
                        <a:cubicBezTo>
                          <a:pt x="120" y="54"/>
                          <a:pt x="132" y="99"/>
                          <a:pt x="138" y="165"/>
                        </a:cubicBezTo>
                        <a:cubicBezTo>
                          <a:pt x="144" y="231"/>
                          <a:pt x="151" y="360"/>
                          <a:pt x="144" y="423"/>
                        </a:cubicBezTo>
                        <a:cubicBezTo>
                          <a:pt x="137" y="486"/>
                          <a:pt x="116" y="528"/>
                          <a:pt x="96" y="543"/>
                        </a:cubicBezTo>
                        <a:cubicBezTo>
                          <a:pt x="76" y="558"/>
                          <a:pt x="40" y="551"/>
                          <a:pt x="24" y="513"/>
                        </a:cubicBezTo>
                        <a:cubicBezTo>
                          <a:pt x="8" y="475"/>
                          <a:pt x="0" y="372"/>
                          <a:pt x="0" y="315"/>
                        </a:cubicBezTo>
                        <a:cubicBezTo>
                          <a:pt x="0" y="258"/>
                          <a:pt x="11" y="211"/>
                          <a:pt x="18" y="165"/>
                        </a:cubicBezTo>
                        <a:close/>
                      </a:path>
                    </a:pathLst>
                  </a:custGeom>
                  <a:solidFill>
                    <a:srgbClr val="E7D6B7"/>
                  </a:solidFill>
                  <a:ln w="9525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kumimoji="1" lang="en-US">
                      <a:solidFill>
                        <a:srgbClr val="2F1311"/>
                      </a:solidFill>
                    </a:endParaRPr>
                  </a:p>
                </p:txBody>
              </p:sp>
              <p:sp>
                <p:nvSpPr>
                  <p:cNvPr id="4112" name="Freeform 16"/>
                  <p:cNvSpPr>
                    <a:spLocks/>
                  </p:cNvSpPr>
                  <p:nvPr/>
                </p:nvSpPr>
                <p:spPr bwMode="auto">
                  <a:xfrm>
                    <a:off x="1910" y="1588"/>
                    <a:ext cx="389" cy="247"/>
                  </a:xfrm>
                  <a:custGeom>
                    <a:avLst/>
                    <a:gdLst/>
                    <a:ahLst/>
                    <a:cxnLst>
                      <a:cxn ang="0">
                        <a:pos x="175" y="61"/>
                      </a:cxn>
                      <a:cxn ang="0">
                        <a:pos x="307" y="19"/>
                      </a:cxn>
                      <a:cxn ang="0">
                        <a:pos x="367" y="7"/>
                      </a:cxn>
                      <a:cxn ang="0">
                        <a:pos x="385" y="61"/>
                      </a:cxn>
                      <a:cxn ang="0">
                        <a:pos x="325" y="133"/>
                      </a:cxn>
                      <a:cxn ang="0">
                        <a:pos x="193" y="223"/>
                      </a:cxn>
                      <a:cxn ang="0">
                        <a:pos x="37" y="247"/>
                      </a:cxn>
                      <a:cxn ang="0">
                        <a:pos x="1" y="187"/>
                      </a:cxn>
                      <a:cxn ang="0">
                        <a:pos x="43" y="115"/>
                      </a:cxn>
                      <a:cxn ang="0">
                        <a:pos x="175" y="61"/>
                      </a:cxn>
                    </a:cxnLst>
                    <a:rect l="0" t="0" r="r" b="b"/>
                    <a:pathLst>
                      <a:path w="392" h="253">
                        <a:moveTo>
                          <a:pt x="175" y="61"/>
                        </a:moveTo>
                        <a:cubicBezTo>
                          <a:pt x="219" y="45"/>
                          <a:pt x="275" y="28"/>
                          <a:pt x="307" y="19"/>
                        </a:cubicBezTo>
                        <a:cubicBezTo>
                          <a:pt x="339" y="10"/>
                          <a:pt x="354" y="0"/>
                          <a:pt x="367" y="7"/>
                        </a:cubicBezTo>
                        <a:cubicBezTo>
                          <a:pt x="380" y="14"/>
                          <a:pt x="392" y="40"/>
                          <a:pt x="385" y="61"/>
                        </a:cubicBezTo>
                        <a:cubicBezTo>
                          <a:pt x="378" y="82"/>
                          <a:pt x="357" y="106"/>
                          <a:pt x="325" y="133"/>
                        </a:cubicBezTo>
                        <a:cubicBezTo>
                          <a:pt x="293" y="160"/>
                          <a:pt x="241" y="204"/>
                          <a:pt x="193" y="223"/>
                        </a:cubicBezTo>
                        <a:cubicBezTo>
                          <a:pt x="145" y="242"/>
                          <a:pt x="69" y="253"/>
                          <a:pt x="37" y="247"/>
                        </a:cubicBezTo>
                        <a:cubicBezTo>
                          <a:pt x="5" y="241"/>
                          <a:pt x="0" y="209"/>
                          <a:pt x="1" y="187"/>
                        </a:cubicBezTo>
                        <a:cubicBezTo>
                          <a:pt x="2" y="165"/>
                          <a:pt x="15" y="136"/>
                          <a:pt x="43" y="115"/>
                        </a:cubicBezTo>
                        <a:cubicBezTo>
                          <a:pt x="71" y="94"/>
                          <a:pt x="131" y="77"/>
                          <a:pt x="175" y="61"/>
                        </a:cubicBezTo>
                        <a:close/>
                      </a:path>
                    </a:pathLst>
                  </a:custGeom>
                  <a:solidFill>
                    <a:srgbClr val="E7D6B7"/>
                  </a:solidFill>
                  <a:ln w="9525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kumimoji="1" lang="en-US">
                      <a:solidFill>
                        <a:srgbClr val="2F1311"/>
                      </a:solidFill>
                    </a:endParaRPr>
                  </a:p>
                </p:txBody>
              </p:sp>
              <p:sp>
                <p:nvSpPr>
                  <p:cNvPr id="4113" name="Freeform 17"/>
                  <p:cNvSpPr>
                    <a:spLocks/>
                  </p:cNvSpPr>
                  <p:nvPr/>
                </p:nvSpPr>
                <p:spPr bwMode="auto">
                  <a:xfrm>
                    <a:off x="2094" y="934"/>
                    <a:ext cx="233" cy="378"/>
                  </a:xfrm>
                  <a:custGeom>
                    <a:avLst/>
                    <a:gdLst/>
                    <a:ahLst/>
                    <a:cxnLst>
                      <a:cxn ang="0">
                        <a:pos x="78" y="270"/>
                      </a:cxn>
                      <a:cxn ang="0">
                        <a:pos x="24" y="192"/>
                      </a:cxn>
                      <a:cxn ang="0">
                        <a:pos x="0" y="96"/>
                      </a:cxn>
                      <a:cxn ang="0">
                        <a:pos x="24" y="12"/>
                      </a:cxn>
                      <a:cxn ang="0">
                        <a:pos x="120" y="24"/>
                      </a:cxn>
                      <a:cxn ang="0">
                        <a:pos x="180" y="132"/>
                      </a:cxn>
                      <a:cxn ang="0">
                        <a:pos x="234" y="306"/>
                      </a:cxn>
                      <a:cxn ang="0">
                        <a:pos x="204" y="378"/>
                      </a:cxn>
                      <a:cxn ang="0">
                        <a:pos x="168" y="354"/>
                      </a:cxn>
                      <a:cxn ang="0">
                        <a:pos x="78" y="270"/>
                      </a:cxn>
                    </a:cxnLst>
                    <a:rect l="0" t="0" r="r" b="b"/>
                    <a:pathLst>
                      <a:path w="238" h="386">
                        <a:moveTo>
                          <a:pt x="78" y="270"/>
                        </a:moveTo>
                        <a:cubicBezTo>
                          <a:pt x="54" y="243"/>
                          <a:pt x="37" y="221"/>
                          <a:pt x="24" y="192"/>
                        </a:cubicBezTo>
                        <a:cubicBezTo>
                          <a:pt x="11" y="163"/>
                          <a:pt x="0" y="126"/>
                          <a:pt x="0" y="96"/>
                        </a:cubicBezTo>
                        <a:cubicBezTo>
                          <a:pt x="0" y="66"/>
                          <a:pt x="4" y="24"/>
                          <a:pt x="24" y="12"/>
                        </a:cubicBezTo>
                        <a:cubicBezTo>
                          <a:pt x="44" y="0"/>
                          <a:pt x="94" y="4"/>
                          <a:pt x="120" y="24"/>
                        </a:cubicBezTo>
                        <a:cubicBezTo>
                          <a:pt x="146" y="44"/>
                          <a:pt x="161" y="85"/>
                          <a:pt x="180" y="132"/>
                        </a:cubicBezTo>
                        <a:cubicBezTo>
                          <a:pt x="199" y="179"/>
                          <a:pt x="230" y="265"/>
                          <a:pt x="234" y="306"/>
                        </a:cubicBezTo>
                        <a:cubicBezTo>
                          <a:pt x="238" y="347"/>
                          <a:pt x="215" y="370"/>
                          <a:pt x="204" y="378"/>
                        </a:cubicBezTo>
                        <a:cubicBezTo>
                          <a:pt x="193" y="386"/>
                          <a:pt x="190" y="372"/>
                          <a:pt x="168" y="354"/>
                        </a:cubicBezTo>
                        <a:cubicBezTo>
                          <a:pt x="146" y="336"/>
                          <a:pt x="102" y="297"/>
                          <a:pt x="78" y="270"/>
                        </a:cubicBezTo>
                        <a:close/>
                      </a:path>
                    </a:pathLst>
                  </a:custGeom>
                  <a:solidFill>
                    <a:srgbClr val="E7D6B7"/>
                  </a:solidFill>
                  <a:ln w="9525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kumimoji="1" lang="en-US">
                      <a:solidFill>
                        <a:srgbClr val="2F1311"/>
                      </a:solidFill>
                    </a:endParaRPr>
                  </a:p>
                </p:txBody>
              </p:sp>
            </p:grpSp>
            <p:pic>
              <p:nvPicPr>
                <p:cNvPr id="1069" name="Picture 18"/>
                <p:cNvPicPr>
                  <a:picLocks noChangeAspect="1" noChangeArrowheads="1"/>
                </p:cNvPicPr>
                <p:nvPr userDrawn="1"/>
              </p:nvPicPr>
              <p:blipFill>
                <a:blip r:embed="rId13" cstate="print">
                  <a:extLst>
                    <a:ext uri="{28A0092B-C50C-407E-A947-70E740481C1C}">
                      <a14:useLocalDpi xmlns:a14="http://schemas.microsoft.com/office/drawing/2010/main" xmlns="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80" y="144"/>
                  <a:ext cx="186" cy="18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0" name="Picture 19"/>
                <p:cNvPicPr>
                  <a:picLocks noChangeAspect="1" noChangeArrowheads="1"/>
                </p:cNvPicPr>
                <p:nvPr userDrawn="1"/>
              </p:nvPicPr>
              <p:blipFill>
                <a:blip r:embed="rId13" cstate="print">
                  <a:extLst>
                    <a:ext uri="{28A0092B-C50C-407E-A947-70E740481C1C}">
                      <a14:useLocalDpi xmlns:a14="http://schemas.microsoft.com/office/drawing/2010/main" xmlns="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74" y="144"/>
                  <a:ext cx="186" cy="18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1" name="Picture 20"/>
                <p:cNvPicPr>
                  <a:picLocks noChangeAspect="1" noChangeArrowheads="1"/>
                </p:cNvPicPr>
                <p:nvPr userDrawn="1"/>
              </p:nvPicPr>
              <p:blipFill>
                <a:blip r:embed="rId13" cstate="print">
                  <a:extLst>
                    <a:ext uri="{28A0092B-C50C-407E-A947-70E740481C1C}">
                      <a14:useLocalDpi xmlns:a14="http://schemas.microsoft.com/office/drawing/2010/main" xmlns="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24" y="336"/>
                  <a:ext cx="186" cy="18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2" name="Picture 21"/>
                <p:cNvPicPr>
                  <a:picLocks noChangeAspect="1" noChangeArrowheads="1"/>
                </p:cNvPicPr>
                <p:nvPr userDrawn="1"/>
              </p:nvPicPr>
              <p:blipFill>
                <a:blip r:embed="rId13" cstate="print">
                  <a:extLst>
                    <a:ext uri="{28A0092B-C50C-407E-A947-70E740481C1C}">
                      <a14:useLocalDpi xmlns:a14="http://schemas.microsoft.com/office/drawing/2010/main" xmlns="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76" y="576"/>
                  <a:ext cx="186" cy="18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3" name="Picture 22"/>
                <p:cNvPicPr>
                  <a:picLocks noChangeAspect="1" noChangeArrowheads="1"/>
                </p:cNvPicPr>
                <p:nvPr userDrawn="1"/>
              </p:nvPicPr>
              <p:blipFill>
                <a:blip r:embed="rId13" cstate="print">
                  <a:extLst>
                    <a:ext uri="{28A0092B-C50C-407E-A947-70E740481C1C}">
                      <a14:useLocalDpi xmlns:a14="http://schemas.microsoft.com/office/drawing/2010/main" xmlns="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74" y="528"/>
                  <a:ext cx="186" cy="18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4" name="Picture 23"/>
                <p:cNvPicPr>
                  <a:picLocks noChangeAspect="1" noChangeArrowheads="1"/>
                </p:cNvPicPr>
                <p:nvPr userDrawn="1"/>
              </p:nvPicPr>
              <p:blipFill>
                <a:blip r:embed="rId13" cstate="print">
                  <a:extLst>
                    <a:ext uri="{28A0092B-C50C-407E-A947-70E740481C1C}">
                      <a14:useLocalDpi xmlns:a14="http://schemas.microsoft.com/office/drawing/2010/main" xmlns="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72" y="768"/>
                  <a:ext cx="186" cy="18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5" name="Picture 24"/>
                <p:cNvPicPr>
                  <a:picLocks noChangeAspect="1" noChangeArrowheads="1"/>
                </p:cNvPicPr>
                <p:nvPr userDrawn="1"/>
              </p:nvPicPr>
              <p:blipFill>
                <a:blip r:embed="rId13" cstate="print">
                  <a:extLst>
                    <a:ext uri="{28A0092B-C50C-407E-A947-70E740481C1C}">
                      <a14:useLocalDpi xmlns:a14="http://schemas.microsoft.com/office/drawing/2010/main" xmlns="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74" y="1008"/>
                  <a:ext cx="186" cy="18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6" name="Picture 25"/>
                <p:cNvPicPr>
                  <a:picLocks noChangeAspect="1" noChangeArrowheads="1"/>
                </p:cNvPicPr>
                <p:nvPr userDrawn="1"/>
              </p:nvPicPr>
              <p:blipFill>
                <a:blip r:embed="rId13" cstate="print">
                  <a:extLst>
                    <a:ext uri="{28A0092B-C50C-407E-A947-70E740481C1C}">
                      <a14:useLocalDpi xmlns:a14="http://schemas.microsoft.com/office/drawing/2010/main" xmlns="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74" y="1248"/>
                  <a:ext cx="186" cy="18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1048" name="Group 26"/>
              <p:cNvGrpSpPr>
                <a:grpSpLocks/>
              </p:cNvGrpSpPr>
              <p:nvPr userDrawn="1"/>
            </p:nvGrpSpPr>
            <p:grpSpPr bwMode="auto">
              <a:xfrm>
                <a:off x="4944" y="1008"/>
                <a:ext cx="522" cy="2967"/>
                <a:chOff x="4944" y="1008"/>
                <a:chExt cx="522" cy="2967"/>
              </a:xfrm>
            </p:grpSpPr>
            <p:pic>
              <p:nvPicPr>
                <p:cNvPr id="1049" name="Picture 27"/>
                <p:cNvPicPr>
                  <a:picLocks noChangeAspect="1" noChangeArrowheads="1"/>
                </p:cNvPicPr>
                <p:nvPr userDrawn="1"/>
              </p:nvPicPr>
              <p:blipFill>
                <a:blip r:embed="rId13" cstate="print">
                  <a:extLst>
                    <a:ext uri="{28A0092B-C50C-407E-A947-70E740481C1C}">
                      <a14:useLocalDpi xmlns:a14="http://schemas.microsoft.com/office/drawing/2010/main" xmlns="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36" y="1008"/>
                  <a:ext cx="186" cy="18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0" name="Picture 28"/>
                <p:cNvPicPr>
                  <a:picLocks noChangeAspect="1" noChangeArrowheads="1"/>
                </p:cNvPicPr>
                <p:nvPr userDrawn="1"/>
              </p:nvPicPr>
              <p:blipFill>
                <a:blip r:embed="rId13" cstate="print">
                  <a:extLst>
                    <a:ext uri="{28A0092B-C50C-407E-A947-70E740481C1C}">
                      <a14:useLocalDpi xmlns:a14="http://schemas.microsoft.com/office/drawing/2010/main" xmlns="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84" y="1200"/>
                  <a:ext cx="186" cy="18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1" name="Picture 29"/>
                <p:cNvPicPr>
                  <a:picLocks noChangeAspect="1" noChangeArrowheads="1"/>
                </p:cNvPicPr>
                <p:nvPr userDrawn="1"/>
              </p:nvPicPr>
              <p:blipFill>
                <a:blip r:embed="rId13" cstate="print">
                  <a:extLst>
                    <a:ext uri="{28A0092B-C50C-407E-A947-70E740481C1C}">
                      <a14:useLocalDpi xmlns:a14="http://schemas.microsoft.com/office/drawing/2010/main" xmlns="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36" y="1584"/>
                  <a:ext cx="186" cy="18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2" name="Picture 30"/>
                <p:cNvPicPr>
                  <a:picLocks noChangeAspect="1" noChangeArrowheads="1"/>
                </p:cNvPicPr>
                <p:nvPr userDrawn="1"/>
              </p:nvPicPr>
              <p:blipFill>
                <a:blip r:embed="rId13" cstate="print">
                  <a:extLst>
                    <a:ext uri="{28A0092B-C50C-407E-A947-70E740481C1C}">
                      <a14:useLocalDpi xmlns:a14="http://schemas.microsoft.com/office/drawing/2010/main" xmlns="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80" y="1728"/>
                  <a:ext cx="186" cy="18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3" name="Picture 31"/>
                <p:cNvPicPr>
                  <a:picLocks noChangeAspect="1" noChangeArrowheads="1"/>
                </p:cNvPicPr>
                <p:nvPr userDrawn="1"/>
              </p:nvPicPr>
              <p:blipFill>
                <a:blip r:embed="rId13" cstate="print">
                  <a:extLst>
                    <a:ext uri="{28A0092B-C50C-407E-A947-70E740481C1C}">
                      <a14:useLocalDpi xmlns:a14="http://schemas.microsoft.com/office/drawing/2010/main" xmlns="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40" y="1824"/>
                  <a:ext cx="186" cy="18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4" name="Picture 32"/>
                <p:cNvPicPr>
                  <a:picLocks noChangeAspect="1" noChangeArrowheads="1"/>
                </p:cNvPicPr>
                <p:nvPr userDrawn="1"/>
              </p:nvPicPr>
              <p:blipFill>
                <a:blip r:embed="rId13" cstate="print">
                  <a:extLst>
                    <a:ext uri="{28A0092B-C50C-407E-A947-70E740481C1C}">
                      <a14:useLocalDpi xmlns:a14="http://schemas.microsoft.com/office/drawing/2010/main" xmlns="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88" y="2016"/>
                  <a:ext cx="186" cy="18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5" name="Picture 33"/>
                <p:cNvPicPr>
                  <a:picLocks noChangeAspect="1" noChangeArrowheads="1"/>
                </p:cNvPicPr>
                <p:nvPr userDrawn="1"/>
              </p:nvPicPr>
              <p:blipFill>
                <a:blip r:embed="rId13" cstate="print">
                  <a:extLst>
                    <a:ext uri="{28A0092B-C50C-407E-A947-70E740481C1C}">
                      <a14:useLocalDpi xmlns:a14="http://schemas.microsoft.com/office/drawing/2010/main" xmlns="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80" y="2064"/>
                  <a:ext cx="186" cy="18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6" name="Picture 34"/>
                <p:cNvPicPr>
                  <a:picLocks noChangeAspect="1" noChangeArrowheads="1"/>
                </p:cNvPicPr>
                <p:nvPr userDrawn="1"/>
              </p:nvPicPr>
              <p:blipFill>
                <a:blip r:embed="rId13" cstate="print">
                  <a:extLst>
                    <a:ext uri="{28A0092B-C50C-407E-A947-70E740481C1C}">
                      <a14:useLocalDpi xmlns:a14="http://schemas.microsoft.com/office/drawing/2010/main" xmlns="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2" y="2352"/>
                  <a:ext cx="186" cy="18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7" name="Picture 35"/>
                <p:cNvPicPr>
                  <a:picLocks noChangeAspect="1" noChangeArrowheads="1"/>
                </p:cNvPicPr>
                <p:nvPr userDrawn="1"/>
              </p:nvPicPr>
              <p:blipFill>
                <a:blip r:embed="rId13" cstate="print">
                  <a:extLst>
                    <a:ext uri="{28A0092B-C50C-407E-A947-70E740481C1C}">
                      <a14:useLocalDpi xmlns:a14="http://schemas.microsoft.com/office/drawing/2010/main" xmlns="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92" y="2208"/>
                  <a:ext cx="186" cy="18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8" name="Picture 36"/>
                <p:cNvPicPr>
                  <a:picLocks noChangeAspect="1" noChangeArrowheads="1"/>
                </p:cNvPicPr>
                <p:nvPr userDrawn="1"/>
              </p:nvPicPr>
              <p:blipFill>
                <a:blip r:embed="rId13" cstate="print">
                  <a:extLst>
                    <a:ext uri="{28A0092B-C50C-407E-A947-70E740481C1C}">
                      <a14:useLocalDpi xmlns:a14="http://schemas.microsoft.com/office/drawing/2010/main" xmlns="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92" y="2448"/>
                  <a:ext cx="186" cy="18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9" name="Picture 37"/>
                <p:cNvPicPr>
                  <a:picLocks noChangeAspect="1" noChangeArrowheads="1"/>
                </p:cNvPicPr>
                <p:nvPr userDrawn="1"/>
              </p:nvPicPr>
              <p:blipFill>
                <a:blip r:embed="rId13" cstate="print">
                  <a:extLst>
                    <a:ext uri="{28A0092B-C50C-407E-A947-70E740481C1C}">
                      <a14:useLocalDpi xmlns:a14="http://schemas.microsoft.com/office/drawing/2010/main" xmlns="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36" y="2592"/>
                  <a:ext cx="186" cy="18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0" name="Picture 38"/>
                <p:cNvPicPr>
                  <a:picLocks noChangeAspect="1" noChangeArrowheads="1"/>
                </p:cNvPicPr>
                <p:nvPr userDrawn="1"/>
              </p:nvPicPr>
              <p:blipFill>
                <a:blip r:embed="rId13" cstate="print">
                  <a:extLst>
                    <a:ext uri="{28A0092B-C50C-407E-A947-70E740481C1C}">
                      <a14:useLocalDpi xmlns:a14="http://schemas.microsoft.com/office/drawing/2010/main" xmlns="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2" y="1392"/>
                  <a:ext cx="186" cy="18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1" name="Picture 39"/>
                <p:cNvPicPr>
                  <a:picLocks noChangeAspect="1" noChangeArrowheads="1"/>
                </p:cNvPicPr>
                <p:nvPr userDrawn="1"/>
              </p:nvPicPr>
              <p:blipFill>
                <a:blip r:embed="rId13" cstate="print">
                  <a:extLst>
                    <a:ext uri="{28A0092B-C50C-407E-A947-70E740481C1C}">
                      <a14:useLocalDpi xmlns:a14="http://schemas.microsoft.com/office/drawing/2010/main" xmlns="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4" y="2736"/>
                  <a:ext cx="186" cy="18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2" name="Picture 40"/>
                <p:cNvPicPr>
                  <a:picLocks noChangeAspect="1" noChangeArrowheads="1"/>
                </p:cNvPicPr>
                <p:nvPr userDrawn="1"/>
              </p:nvPicPr>
              <p:blipFill>
                <a:blip r:embed="rId13" cstate="print">
                  <a:extLst>
                    <a:ext uri="{28A0092B-C50C-407E-A947-70E740481C1C}">
                      <a14:useLocalDpi xmlns:a14="http://schemas.microsoft.com/office/drawing/2010/main" xmlns="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92" y="3072"/>
                  <a:ext cx="186" cy="18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3" name="Picture 41"/>
                <p:cNvPicPr>
                  <a:picLocks noChangeAspect="1" noChangeArrowheads="1"/>
                </p:cNvPicPr>
                <p:nvPr userDrawn="1"/>
              </p:nvPicPr>
              <p:blipFill>
                <a:blip r:embed="rId13" cstate="print">
                  <a:extLst>
                    <a:ext uri="{28A0092B-C50C-407E-A947-70E740481C1C}">
                      <a14:useLocalDpi xmlns:a14="http://schemas.microsoft.com/office/drawing/2010/main" xmlns="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2" y="3312"/>
                  <a:ext cx="186" cy="18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4" name="Picture 42"/>
                <p:cNvPicPr>
                  <a:picLocks noChangeAspect="1" noChangeArrowheads="1"/>
                </p:cNvPicPr>
                <p:nvPr userDrawn="1"/>
              </p:nvPicPr>
              <p:blipFill>
                <a:blip r:embed="rId13" cstate="print">
                  <a:extLst>
                    <a:ext uri="{28A0092B-C50C-407E-A947-70E740481C1C}">
                      <a14:useLocalDpi xmlns:a14="http://schemas.microsoft.com/office/drawing/2010/main" xmlns="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92" y="3408"/>
                  <a:ext cx="186" cy="18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5" name="Picture 43"/>
                <p:cNvPicPr>
                  <a:picLocks noChangeAspect="1" noChangeArrowheads="1"/>
                </p:cNvPicPr>
                <p:nvPr userDrawn="1"/>
              </p:nvPicPr>
              <p:blipFill>
                <a:blip r:embed="rId13" cstate="print">
                  <a:extLst>
                    <a:ext uri="{28A0092B-C50C-407E-A947-70E740481C1C}">
                      <a14:useLocalDpi xmlns:a14="http://schemas.microsoft.com/office/drawing/2010/main" xmlns="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88" y="3552"/>
                  <a:ext cx="186" cy="18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6" name="Picture 44"/>
                <p:cNvPicPr>
                  <a:picLocks noChangeAspect="1" noChangeArrowheads="1"/>
                </p:cNvPicPr>
                <p:nvPr userDrawn="1"/>
              </p:nvPicPr>
              <p:blipFill>
                <a:blip r:embed="rId13" cstate="print">
                  <a:extLst>
                    <a:ext uri="{28A0092B-C50C-407E-A947-70E740481C1C}">
                      <a14:useLocalDpi xmlns:a14="http://schemas.microsoft.com/office/drawing/2010/main" xmlns="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92" y="3792"/>
                  <a:ext cx="186" cy="18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7" name="Picture 45"/>
                <p:cNvPicPr>
                  <a:picLocks noChangeAspect="1" noChangeArrowheads="1"/>
                </p:cNvPicPr>
                <p:nvPr userDrawn="1"/>
              </p:nvPicPr>
              <p:blipFill>
                <a:blip r:embed="rId13" cstate="print">
                  <a:extLst>
                    <a:ext uri="{28A0092B-C50C-407E-A947-70E740481C1C}">
                      <a14:useLocalDpi xmlns:a14="http://schemas.microsoft.com/office/drawing/2010/main" xmlns="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84" y="3696"/>
                  <a:ext cx="186" cy="18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sp>
          <p:nvSpPr>
            <p:cNvPr id="4142" name="Freeform 46"/>
            <p:cNvSpPr>
              <a:spLocks/>
            </p:cNvSpPr>
            <p:nvPr/>
          </p:nvSpPr>
          <p:spPr bwMode="auto">
            <a:xfrm>
              <a:off x="5010" y="3092"/>
              <a:ext cx="750" cy="1222"/>
            </a:xfrm>
            <a:custGeom>
              <a:avLst/>
              <a:gdLst/>
              <a:ahLst/>
              <a:cxnLst>
                <a:cxn ang="0">
                  <a:pos x="372" y="154"/>
                </a:cxn>
                <a:cxn ang="0">
                  <a:pos x="378" y="412"/>
                </a:cxn>
                <a:cxn ang="0">
                  <a:pos x="312" y="724"/>
                </a:cxn>
                <a:cxn ang="0">
                  <a:pos x="138" y="928"/>
                </a:cxn>
                <a:cxn ang="0">
                  <a:pos x="0" y="976"/>
                </a:cxn>
                <a:cxn ang="0">
                  <a:pos x="0" y="1222"/>
                </a:cxn>
                <a:cxn ang="0">
                  <a:pos x="750" y="1222"/>
                </a:cxn>
                <a:cxn ang="0">
                  <a:pos x="750" y="178"/>
                </a:cxn>
                <a:cxn ang="0">
                  <a:pos x="372" y="154"/>
                </a:cxn>
              </a:cxnLst>
              <a:rect l="0" t="0" r="r" b="b"/>
              <a:pathLst>
                <a:path w="750" h="1222">
                  <a:moveTo>
                    <a:pt x="372" y="154"/>
                  </a:moveTo>
                  <a:cubicBezTo>
                    <a:pt x="309" y="193"/>
                    <a:pt x="388" y="317"/>
                    <a:pt x="378" y="412"/>
                  </a:cubicBezTo>
                  <a:cubicBezTo>
                    <a:pt x="368" y="507"/>
                    <a:pt x="352" y="638"/>
                    <a:pt x="312" y="724"/>
                  </a:cubicBezTo>
                  <a:cubicBezTo>
                    <a:pt x="272" y="810"/>
                    <a:pt x="190" y="886"/>
                    <a:pt x="138" y="928"/>
                  </a:cubicBezTo>
                  <a:cubicBezTo>
                    <a:pt x="86" y="970"/>
                    <a:pt x="23" y="927"/>
                    <a:pt x="0" y="976"/>
                  </a:cubicBezTo>
                  <a:lnTo>
                    <a:pt x="0" y="1222"/>
                  </a:lnTo>
                  <a:lnTo>
                    <a:pt x="750" y="1222"/>
                  </a:lnTo>
                  <a:lnTo>
                    <a:pt x="750" y="178"/>
                  </a:lnTo>
                  <a:cubicBezTo>
                    <a:pt x="687" y="0"/>
                    <a:pt x="451" y="159"/>
                    <a:pt x="372" y="154"/>
                  </a:cubicBezTo>
                  <a:close/>
                </a:path>
              </a:pathLst>
            </a:custGeom>
            <a:gradFill rotWithShape="0">
              <a:gsLst>
                <a:gs pos="0">
                  <a:srgbClr val="FAE3B7"/>
                </a:gs>
                <a:gs pos="17999">
                  <a:srgbClr val="A28949"/>
                </a:gs>
                <a:gs pos="31000">
                  <a:srgbClr val="835E17"/>
                </a:gs>
                <a:gs pos="33000">
                  <a:srgbClr val="BD922A"/>
                </a:gs>
                <a:gs pos="37000">
                  <a:srgbClr val="FBE4AE"/>
                </a:gs>
                <a:gs pos="78999">
                  <a:srgbClr val="BD922A"/>
                </a:gs>
                <a:gs pos="87000">
                  <a:srgbClr val="BD922A"/>
                </a:gs>
                <a:gs pos="100000">
                  <a:srgbClr val="FBE4AE"/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kumimoji="1" lang="en-US">
                <a:solidFill>
                  <a:srgbClr val="2F1311"/>
                </a:solidFill>
              </a:endParaRPr>
            </a:p>
          </p:txBody>
        </p:sp>
        <p:sp>
          <p:nvSpPr>
            <p:cNvPr id="4143" name="Freeform 47"/>
            <p:cNvSpPr>
              <a:spLocks/>
            </p:cNvSpPr>
            <p:nvPr/>
          </p:nvSpPr>
          <p:spPr bwMode="auto">
            <a:xfrm>
              <a:off x="5001" y="3060"/>
              <a:ext cx="768" cy="1260"/>
            </a:xfrm>
            <a:custGeom>
              <a:avLst/>
              <a:gdLst/>
              <a:ahLst/>
              <a:cxnLst>
                <a:cxn ang="0">
                  <a:pos x="0" y="1260"/>
                </a:cxn>
                <a:cxn ang="0">
                  <a:pos x="0" y="1134"/>
                </a:cxn>
                <a:cxn ang="0">
                  <a:pos x="210" y="1032"/>
                </a:cxn>
                <a:cxn ang="0">
                  <a:pos x="324" y="918"/>
                </a:cxn>
                <a:cxn ang="0">
                  <a:pos x="414" y="714"/>
                </a:cxn>
                <a:cxn ang="0">
                  <a:pos x="450" y="456"/>
                </a:cxn>
                <a:cxn ang="0">
                  <a:pos x="438" y="258"/>
                </a:cxn>
                <a:cxn ang="0">
                  <a:pos x="684" y="0"/>
                </a:cxn>
                <a:cxn ang="0">
                  <a:pos x="768" y="18"/>
                </a:cxn>
                <a:cxn ang="0">
                  <a:pos x="768" y="1254"/>
                </a:cxn>
                <a:cxn ang="0">
                  <a:pos x="0" y="1260"/>
                </a:cxn>
              </a:cxnLst>
              <a:rect l="0" t="0" r="r" b="b"/>
              <a:pathLst>
                <a:path w="768" h="1260">
                  <a:moveTo>
                    <a:pt x="0" y="1260"/>
                  </a:moveTo>
                  <a:lnTo>
                    <a:pt x="0" y="1134"/>
                  </a:lnTo>
                  <a:lnTo>
                    <a:pt x="210" y="1032"/>
                  </a:lnTo>
                  <a:lnTo>
                    <a:pt x="324" y="918"/>
                  </a:lnTo>
                  <a:lnTo>
                    <a:pt x="414" y="714"/>
                  </a:lnTo>
                  <a:lnTo>
                    <a:pt x="450" y="456"/>
                  </a:lnTo>
                  <a:lnTo>
                    <a:pt x="438" y="258"/>
                  </a:lnTo>
                  <a:lnTo>
                    <a:pt x="684" y="0"/>
                  </a:lnTo>
                  <a:lnTo>
                    <a:pt x="768" y="18"/>
                  </a:lnTo>
                  <a:lnTo>
                    <a:pt x="768" y="1254"/>
                  </a:lnTo>
                  <a:lnTo>
                    <a:pt x="0" y="1260"/>
                  </a:lnTo>
                  <a:close/>
                </a:path>
              </a:pathLst>
            </a:custGeom>
            <a:gradFill rotWithShape="0">
              <a:gsLst>
                <a:gs pos="0">
                  <a:schemeClr val="folHlink"/>
                </a:gs>
                <a:gs pos="50000">
                  <a:schemeClr val="hlink"/>
                </a:gs>
                <a:gs pos="100000">
                  <a:schemeClr val="folHlink"/>
                </a:gs>
              </a:gsLst>
              <a:lin ang="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kumimoji="1" lang="en-US">
                <a:solidFill>
                  <a:srgbClr val="2F1311"/>
                </a:solidFill>
              </a:endParaRPr>
            </a:p>
          </p:txBody>
        </p:sp>
        <p:sp>
          <p:nvSpPr>
            <p:cNvPr id="4144" name="Freeform 48"/>
            <p:cNvSpPr>
              <a:spLocks/>
            </p:cNvSpPr>
            <p:nvPr/>
          </p:nvSpPr>
          <p:spPr bwMode="auto">
            <a:xfrm>
              <a:off x="4994" y="1775"/>
              <a:ext cx="776" cy="2543"/>
            </a:xfrm>
            <a:custGeom>
              <a:avLst/>
              <a:gdLst/>
              <a:ahLst/>
              <a:cxnLst>
                <a:cxn ang="0">
                  <a:pos x="550" y="115"/>
                </a:cxn>
                <a:cxn ang="0">
                  <a:pos x="460" y="529"/>
                </a:cxn>
                <a:cxn ang="0">
                  <a:pos x="298" y="925"/>
                </a:cxn>
                <a:cxn ang="0">
                  <a:pos x="76" y="1267"/>
                </a:cxn>
                <a:cxn ang="0">
                  <a:pos x="4" y="1339"/>
                </a:cxn>
                <a:cxn ang="0">
                  <a:pos x="100" y="1351"/>
                </a:cxn>
                <a:cxn ang="0">
                  <a:pos x="286" y="1399"/>
                </a:cxn>
                <a:cxn ang="0">
                  <a:pos x="394" y="1525"/>
                </a:cxn>
                <a:cxn ang="0">
                  <a:pos x="478" y="1705"/>
                </a:cxn>
                <a:cxn ang="0">
                  <a:pos x="478" y="1969"/>
                </a:cxn>
                <a:cxn ang="0">
                  <a:pos x="370" y="2263"/>
                </a:cxn>
                <a:cxn ang="0">
                  <a:pos x="124" y="2479"/>
                </a:cxn>
                <a:cxn ang="0">
                  <a:pos x="22" y="2515"/>
                </a:cxn>
                <a:cxn ang="0">
                  <a:pos x="196" y="2533"/>
                </a:cxn>
                <a:cxn ang="0">
                  <a:pos x="388" y="2455"/>
                </a:cxn>
                <a:cxn ang="0">
                  <a:pos x="502" y="2299"/>
                </a:cxn>
                <a:cxn ang="0">
                  <a:pos x="598" y="2197"/>
                </a:cxn>
                <a:cxn ang="0">
                  <a:pos x="694" y="2197"/>
                </a:cxn>
                <a:cxn ang="0">
                  <a:pos x="742" y="2230"/>
                </a:cxn>
                <a:cxn ang="0">
                  <a:pos x="712" y="2137"/>
                </a:cxn>
                <a:cxn ang="0">
                  <a:pos x="664" y="1807"/>
                </a:cxn>
                <a:cxn ang="0">
                  <a:pos x="670" y="1561"/>
                </a:cxn>
                <a:cxn ang="0">
                  <a:pos x="718" y="1393"/>
                </a:cxn>
                <a:cxn ang="0">
                  <a:pos x="748" y="1219"/>
                </a:cxn>
                <a:cxn ang="0">
                  <a:pos x="550" y="115"/>
                </a:cxn>
              </a:cxnLst>
              <a:rect l="0" t="0" r="r" b="b"/>
              <a:pathLst>
                <a:path w="776" h="2543">
                  <a:moveTo>
                    <a:pt x="550" y="115"/>
                  </a:moveTo>
                  <a:cubicBezTo>
                    <a:pt x="502" y="0"/>
                    <a:pt x="502" y="394"/>
                    <a:pt x="460" y="529"/>
                  </a:cubicBezTo>
                  <a:cubicBezTo>
                    <a:pt x="418" y="664"/>
                    <a:pt x="362" y="802"/>
                    <a:pt x="298" y="925"/>
                  </a:cubicBezTo>
                  <a:cubicBezTo>
                    <a:pt x="234" y="1048"/>
                    <a:pt x="125" y="1198"/>
                    <a:pt x="76" y="1267"/>
                  </a:cubicBezTo>
                  <a:cubicBezTo>
                    <a:pt x="27" y="1336"/>
                    <a:pt x="0" y="1325"/>
                    <a:pt x="4" y="1339"/>
                  </a:cubicBezTo>
                  <a:cubicBezTo>
                    <a:pt x="8" y="1353"/>
                    <a:pt x="53" y="1341"/>
                    <a:pt x="100" y="1351"/>
                  </a:cubicBezTo>
                  <a:cubicBezTo>
                    <a:pt x="147" y="1361"/>
                    <a:pt x="237" y="1370"/>
                    <a:pt x="286" y="1399"/>
                  </a:cubicBezTo>
                  <a:cubicBezTo>
                    <a:pt x="335" y="1428"/>
                    <a:pt x="362" y="1474"/>
                    <a:pt x="394" y="1525"/>
                  </a:cubicBezTo>
                  <a:cubicBezTo>
                    <a:pt x="426" y="1576"/>
                    <a:pt x="464" y="1631"/>
                    <a:pt x="478" y="1705"/>
                  </a:cubicBezTo>
                  <a:cubicBezTo>
                    <a:pt x="492" y="1779"/>
                    <a:pt x="496" y="1876"/>
                    <a:pt x="478" y="1969"/>
                  </a:cubicBezTo>
                  <a:cubicBezTo>
                    <a:pt x="460" y="2062"/>
                    <a:pt x="429" y="2178"/>
                    <a:pt x="370" y="2263"/>
                  </a:cubicBezTo>
                  <a:cubicBezTo>
                    <a:pt x="311" y="2348"/>
                    <a:pt x="238" y="2428"/>
                    <a:pt x="124" y="2479"/>
                  </a:cubicBezTo>
                  <a:cubicBezTo>
                    <a:pt x="66" y="2521"/>
                    <a:pt x="10" y="2506"/>
                    <a:pt x="22" y="2515"/>
                  </a:cubicBezTo>
                  <a:cubicBezTo>
                    <a:pt x="34" y="2524"/>
                    <a:pt x="135" y="2543"/>
                    <a:pt x="196" y="2533"/>
                  </a:cubicBezTo>
                  <a:cubicBezTo>
                    <a:pt x="257" y="2523"/>
                    <a:pt x="337" y="2494"/>
                    <a:pt x="388" y="2455"/>
                  </a:cubicBezTo>
                  <a:cubicBezTo>
                    <a:pt x="439" y="2416"/>
                    <a:pt x="467" y="2342"/>
                    <a:pt x="502" y="2299"/>
                  </a:cubicBezTo>
                  <a:cubicBezTo>
                    <a:pt x="537" y="2256"/>
                    <a:pt x="566" y="2214"/>
                    <a:pt x="598" y="2197"/>
                  </a:cubicBezTo>
                  <a:cubicBezTo>
                    <a:pt x="630" y="2180"/>
                    <a:pt x="670" y="2191"/>
                    <a:pt x="694" y="2197"/>
                  </a:cubicBezTo>
                  <a:cubicBezTo>
                    <a:pt x="718" y="2203"/>
                    <a:pt x="739" y="2240"/>
                    <a:pt x="742" y="2230"/>
                  </a:cubicBezTo>
                  <a:cubicBezTo>
                    <a:pt x="745" y="2220"/>
                    <a:pt x="725" y="2207"/>
                    <a:pt x="712" y="2137"/>
                  </a:cubicBezTo>
                  <a:cubicBezTo>
                    <a:pt x="699" y="2067"/>
                    <a:pt x="671" y="1903"/>
                    <a:pt x="664" y="1807"/>
                  </a:cubicBezTo>
                  <a:cubicBezTo>
                    <a:pt x="657" y="1711"/>
                    <a:pt x="661" y="1630"/>
                    <a:pt x="670" y="1561"/>
                  </a:cubicBezTo>
                  <a:cubicBezTo>
                    <a:pt x="679" y="1492"/>
                    <a:pt x="705" y="1450"/>
                    <a:pt x="718" y="1393"/>
                  </a:cubicBezTo>
                  <a:cubicBezTo>
                    <a:pt x="731" y="1336"/>
                    <a:pt x="776" y="1427"/>
                    <a:pt x="748" y="1219"/>
                  </a:cubicBezTo>
                  <a:cubicBezTo>
                    <a:pt x="720" y="1011"/>
                    <a:pt x="598" y="230"/>
                    <a:pt x="550" y="115"/>
                  </a:cubicBezTo>
                  <a:close/>
                </a:path>
              </a:pathLst>
            </a:custGeom>
            <a:gradFill rotWithShape="0">
              <a:gsLst>
                <a:gs pos="0">
                  <a:schemeClr val="accent2">
                    <a:gamma/>
                    <a:shade val="46275"/>
                    <a:invGamma/>
                  </a:schemeClr>
                </a:gs>
                <a:gs pos="50000">
                  <a:schemeClr val="accent2"/>
                </a:gs>
                <a:gs pos="100000">
                  <a:schemeClr val="accent2">
                    <a:gamma/>
                    <a:shade val="46275"/>
                    <a:invGamma/>
                  </a:schemeClr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kumimoji="1" lang="en-US">
                <a:solidFill>
                  <a:srgbClr val="2F1311"/>
                </a:solidFill>
              </a:endParaRPr>
            </a:p>
          </p:txBody>
        </p:sp>
        <p:sp>
          <p:nvSpPr>
            <p:cNvPr id="4145" name="Freeform 49" descr="kimonopat1"/>
            <p:cNvSpPr>
              <a:spLocks/>
            </p:cNvSpPr>
            <p:nvPr/>
          </p:nvSpPr>
          <p:spPr bwMode="auto">
            <a:xfrm>
              <a:off x="5046" y="2229"/>
              <a:ext cx="617" cy="1376"/>
            </a:xfrm>
            <a:custGeom>
              <a:avLst/>
              <a:gdLst/>
              <a:ahLst/>
              <a:cxnLst>
                <a:cxn ang="0">
                  <a:pos x="486" y="3"/>
                </a:cxn>
                <a:cxn ang="0">
                  <a:pos x="402" y="381"/>
                </a:cxn>
                <a:cxn ang="0">
                  <a:pos x="216" y="777"/>
                </a:cxn>
                <a:cxn ang="0">
                  <a:pos x="0" y="1119"/>
                </a:cxn>
                <a:cxn ang="0">
                  <a:pos x="102" y="1101"/>
                </a:cxn>
                <a:cxn ang="0">
                  <a:pos x="282" y="1119"/>
                </a:cxn>
                <a:cxn ang="0">
                  <a:pos x="378" y="1185"/>
                </a:cxn>
                <a:cxn ang="0">
                  <a:pos x="432" y="1269"/>
                </a:cxn>
                <a:cxn ang="0">
                  <a:pos x="444" y="1365"/>
                </a:cxn>
                <a:cxn ang="0">
                  <a:pos x="498" y="1203"/>
                </a:cxn>
                <a:cxn ang="0">
                  <a:pos x="564" y="825"/>
                </a:cxn>
                <a:cxn ang="0">
                  <a:pos x="606" y="363"/>
                </a:cxn>
                <a:cxn ang="0">
                  <a:pos x="486" y="3"/>
                </a:cxn>
              </a:cxnLst>
              <a:rect l="0" t="0" r="r" b="b"/>
              <a:pathLst>
                <a:path w="617" h="1376">
                  <a:moveTo>
                    <a:pt x="486" y="3"/>
                  </a:moveTo>
                  <a:cubicBezTo>
                    <a:pt x="452" y="6"/>
                    <a:pt x="447" y="252"/>
                    <a:pt x="402" y="381"/>
                  </a:cubicBezTo>
                  <a:cubicBezTo>
                    <a:pt x="357" y="510"/>
                    <a:pt x="283" y="654"/>
                    <a:pt x="216" y="777"/>
                  </a:cubicBezTo>
                  <a:cubicBezTo>
                    <a:pt x="149" y="900"/>
                    <a:pt x="19" y="1065"/>
                    <a:pt x="0" y="1119"/>
                  </a:cubicBezTo>
                  <a:cubicBezTo>
                    <a:pt x="48" y="1119"/>
                    <a:pt x="55" y="1101"/>
                    <a:pt x="102" y="1101"/>
                  </a:cubicBezTo>
                  <a:cubicBezTo>
                    <a:pt x="149" y="1101"/>
                    <a:pt x="236" y="1105"/>
                    <a:pt x="282" y="1119"/>
                  </a:cubicBezTo>
                  <a:cubicBezTo>
                    <a:pt x="328" y="1133"/>
                    <a:pt x="353" y="1160"/>
                    <a:pt x="378" y="1185"/>
                  </a:cubicBezTo>
                  <a:cubicBezTo>
                    <a:pt x="403" y="1210"/>
                    <a:pt x="421" y="1239"/>
                    <a:pt x="432" y="1269"/>
                  </a:cubicBezTo>
                  <a:cubicBezTo>
                    <a:pt x="443" y="1299"/>
                    <a:pt x="433" y="1376"/>
                    <a:pt x="444" y="1365"/>
                  </a:cubicBezTo>
                  <a:cubicBezTo>
                    <a:pt x="455" y="1354"/>
                    <a:pt x="478" y="1293"/>
                    <a:pt x="498" y="1203"/>
                  </a:cubicBezTo>
                  <a:cubicBezTo>
                    <a:pt x="518" y="1113"/>
                    <a:pt x="546" y="965"/>
                    <a:pt x="564" y="825"/>
                  </a:cubicBezTo>
                  <a:cubicBezTo>
                    <a:pt x="582" y="685"/>
                    <a:pt x="617" y="496"/>
                    <a:pt x="606" y="363"/>
                  </a:cubicBezTo>
                  <a:cubicBezTo>
                    <a:pt x="595" y="230"/>
                    <a:pt x="520" y="0"/>
                    <a:pt x="486" y="3"/>
                  </a:cubicBezTo>
                  <a:close/>
                </a:path>
              </a:pathLst>
            </a:custGeom>
            <a:blipFill dpi="0" rotWithShape="0">
              <a:blip r:embed="rId14" cstate="print"/>
              <a:srcRect/>
              <a:tile tx="0" ty="0" sx="100000" sy="100000" flip="none" algn="tl"/>
            </a:blipFill>
            <a:ln w="9525" cap="flat" cmpd="sng">
              <a:noFill/>
              <a:prstDash val="solid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kumimoji="1" lang="en-US">
                <a:solidFill>
                  <a:srgbClr val="2F1311"/>
                </a:solidFill>
              </a:endParaRPr>
            </a:p>
          </p:txBody>
        </p:sp>
        <p:sp>
          <p:nvSpPr>
            <p:cNvPr id="4146" name="Freeform 50" descr="kimonopat1"/>
            <p:cNvSpPr>
              <a:spLocks/>
            </p:cNvSpPr>
            <p:nvPr/>
          </p:nvSpPr>
          <p:spPr bwMode="auto">
            <a:xfrm>
              <a:off x="5193" y="269"/>
              <a:ext cx="576" cy="3180"/>
            </a:xfrm>
            <a:custGeom>
              <a:avLst/>
              <a:gdLst/>
              <a:ahLst/>
              <a:cxnLst>
                <a:cxn ang="0">
                  <a:pos x="42" y="61"/>
                </a:cxn>
                <a:cxn ang="0">
                  <a:pos x="156" y="517"/>
                </a:cxn>
                <a:cxn ang="0">
                  <a:pos x="288" y="991"/>
                </a:cxn>
                <a:cxn ang="0">
                  <a:pos x="414" y="1435"/>
                </a:cxn>
                <a:cxn ang="0">
                  <a:pos x="576" y="1807"/>
                </a:cxn>
                <a:cxn ang="0">
                  <a:pos x="576" y="3055"/>
                </a:cxn>
                <a:cxn ang="0">
                  <a:pos x="414" y="2557"/>
                </a:cxn>
                <a:cxn ang="0">
                  <a:pos x="252" y="1765"/>
                </a:cxn>
                <a:cxn ang="0">
                  <a:pos x="126" y="961"/>
                </a:cxn>
                <a:cxn ang="0">
                  <a:pos x="12" y="151"/>
                </a:cxn>
                <a:cxn ang="0">
                  <a:pos x="42" y="61"/>
                </a:cxn>
              </a:cxnLst>
              <a:rect l="0" t="0" r="r" b="b"/>
              <a:pathLst>
                <a:path w="576" h="3180">
                  <a:moveTo>
                    <a:pt x="42" y="61"/>
                  </a:moveTo>
                  <a:cubicBezTo>
                    <a:pt x="66" y="122"/>
                    <a:pt x="115" y="362"/>
                    <a:pt x="156" y="517"/>
                  </a:cubicBezTo>
                  <a:cubicBezTo>
                    <a:pt x="197" y="672"/>
                    <a:pt x="245" y="838"/>
                    <a:pt x="288" y="991"/>
                  </a:cubicBezTo>
                  <a:cubicBezTo>
                    <a:pt x="331" y="1144"/>
                    <a:pt x="366" y="1299"/>
                    <a:pt x="414" y="1435"/>
                  </a:cubicBezTo>
                  <a:cubicBezTo>
                    <a:pt x="462" y="1571"/>
                    <a:pt x="549" y="1537"/>
                    <a:pt x="576" y="1807"/>
                  </a:cubicBezTo>
                  <a:lnTo>
                    <a:pt x="576" y="3055"/>
                  </a:lnTo>
                  <a:cubicBezTo>
                    <a:pt x="549" y="3180"/>
                    <a:pt x="468" y="2772"/>
                    <a:pt x="414" y="2557"/>
                  </a:cubicBezTo>
                  <a:cubicBezTo>
                    <a:pt x="360" y="2342"/>
                    <a:pt x="300" y="2031"/>
                    <a:pt x="252" y="1765"/>
                  </a:cubicBezTo>
                  <a:cubicBezTo>
                    <a:pt x="204" y="1499"/>
                    <a:pt x="166" y="1230"/>
                    <a:pt x="126" y="961"/>
                  </a:cubicBezTo>
                  <a:cubicBezTo>
                    <a:pt x="86" y="692"/>
                    <a:pt x="24" y="299"/>
                    <a:pt x="12" y="151"/>
                  </a:cubicBezTo>
                  <a:cubicBezTo>
                    <a:pt x="0" y="3"/>
                    <a:pt x="18" y="0"/>
                    <a:pt x="42" y="61"/>
                  </a:cubicBezTo>
                  <a:close/>
                </a:path>
              </a:pathLst>
            </a:custGeom>
            <a:blipFill dpi="0" rotWithShape="0">
              <a:blip r:embed="rId14" cstate="print"/>
              <a:srcRect/>
              <a:tile tx="0" ty="0" sx="100000" sy="100000" flip="none" algn="tl"/>
            </a:blipFill>
            <a:ln w="9525" cap="flat" cmpd="sng">
              <a:noFill/>
              <a:prstDash val="solid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kumimoji="1" lang="en-US">
                <a:solidFill>
                  <a:srgbClr val="2F1311"/>
                </a:solidFill>
              </a:endParaRPr>
            </a:p>
          </p:txBody>
        </p:sp>
        <p:sp>
          <p:nvSpPr>
            <p:cNvPr id="4147" name="Freeform 51"/>
            <p:cNvSpPr>
              <a:spLocks/>
            </p:cNvSpPr>
            <p:nvPr/>
          </p:nvSpPr>
          <p:spPr bwMode="auto">
            <a:xfrm>
              <a:off x="5197" y="165"/>
              <a:ext cx="573" cy="1935"/>
            </a:xfrm>
            <a:custGeom>
              <a:avLst/>
              <a:gdLst/>
              <a:ahLst/>
              <a:cxnLst>
                <a:cxn ang="0">
                  <a:pos x="69" y="63"/>
                </a:cxn>
                <a:cxn ang="0">
                  <a:pos x="207" y="549"/>
                </a:cxn>
                <a:cxn ang="0">
                  <a:pos x="381" y="1101"/>
                </a:cxn>
                <a:cxn ang="0">
                  <a:pos x="573" y="1575"/>
                </a:cxn>
                <a:cxn ang="0">
                  <a:pos x="573" y="1935"/>
                </a:cxn>
                <a:cxn ang="0">
                  <a:pos x="321" y="1449"/>
                </a:cxn>
                <a:cxn ang="0">
                  <a:pos x="147" y="699"/>
                </a:cxn>
                <a:cxn ang="0">
                  <a:pos x="15" y="171"/>
                </a:cxn>
                <a:cxn ang="0">
                  <a:pos x="69" y="63"/>
                </a:cxn>
              </a:cxnLst>
              <a:rect l="0" t="0" r="r" b="b"/>
              <a:pathLst>
                <a:path w="573" h="1935">
                  <a:moveTo>
                    <a:pt x="69" y="63"/>
                  </a:moveTo>
                  <a:cubicBezTo>
                    <a:pt x="101" y="126"/>
                    <a:pt x="155" y="376"/>
                    <a:pt x="207" y="549"/>
                  </a:cubicBezTo>
                  <a:cubicBezTo>
                    <a:pt x="259" y="722"/>
                    <a:pt x="320" y="930"/>
                    <a:pt x="381" y="1101"/>
                  </a:cubicBezTo>
                  <a:cubicBezTo>
                    <a:pt x="442" y="1272"/>
                    <a:pt x="541" y="1436"/>
                    <a:pt x="573" y="1575"/>
                  </a:cubicBezTo>
                  <a:lnTo>
                    <a:pt x="573" y="1935"/>
                  </a:lnTo>
                  <a:cubicBezTo>
                    <a:pt x="531" y="1914"/>
                    <a:pt x="392" y="1655"/>
                    <a:pt x="321" y="1449"/>
                  </a:cubicBezTo>
                  <a:cubicBezTo>
                    <a:pt x="250" y="1243"/>
                    <a:pt x="198" y="912"/>
                    <a:pt x="147" y="699"/>
                  </a:cubicBezTo>
                  <a:cubicBezTo>
                    <a:pt x="96" y="486"/>
                    <a:pt x="30" y="274"/>
                    <a:pt x="15" y="171"/>
                  </a:cubicBezTo>
                  <a:cubicBezTo>
                    <a:pt x="0" y="68"/>
                    <a:pt x="37" y="0"/>
                    <a:pt x="69" y="63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folHlink"/>
                </a:gs>
              </a:gsLst>
              <a:lin ang="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kumimoji="1" lang="en-US">
                <a:solidFill>
                  <a:srgbClr val="2F1311"/>
                </a:solidFill>
              </a:endParaRPr>
            </a:p>
          </p:txBody>
        </p:sp>
        <p:sp>
          <p:nvSpPr>
            <p:cNvPr id="4148" name="Freeform 52"/>
            <p:cNvSpPr>
              <a:spLocks/>
            </p:cNvSpPr>
            <p:nvPr/>
          </p:nvSpPr>
          <p:spPr bwMode="auto">
            <a:xfrm>
              <a:off x="5004" y="0"/>
              <a:ext cx="363" cy="2112"/>
            </a:xfrm>
            <a:custGeom>
              <a:avLst/>
              <a:gdLst/>
              <a:ahLst/>
              <a:cxnLst>
                <a:cxn ang="0">
                  <a:pos x="0" y="2094"/>
                </a:cxn>
                <a:cxn ang="0">
                  <a:pos x="66" y="1992"/>
                </a:cxn>
                <a:cxn ang="0">
                  <a:pos x="150" y="1464"/>
                </a:cxn>
                <a:cxn ang="0">
                  <a:pos x="234" y="678"/>
                </a:cxn>
                <a:cxn ang="0">
                  <a:pos x="324" y="0"/>
                </a:cxn>
                <a:cxn ang="0">
                  <a:pos x="0" y="0"/>
                </a:cxn>
                <a:cxn ang="0">
                  <a:pos x="0" y="2094"/>
                </a:cxn>
              </a:cxnLst>
              <a:rect l="0" t="0" r="r" b="b"/>
              <a:pathLst>
                <a:path w="363" h="2112">
                  <a:moveTo>
                    <a:pt x="0" y="2094"/>
                  </a:moveTo>
                  <a:cubicBezTo>
                    <a:pt x="54" y="2112"/>
                    <a:pt x="41" y="2097"/>
                    <a:pt x="66" y="1992"/>
                  </a:cubicBezTo>
                  <a:cubicBezTo>
                    <a:pt x="91" y="1887"/>
                    <a:pt x="122" y="1683"/>
                    <a:pt x="150" y="1464"/>
                  </a:cubicBezTo>
                  <a:cubicBezTo>
                    <a:pt x="178" y="1245"/>
                    <a:pt x="205" y="922"/>
                    <a:pt x="234" y="678"/>
                  </a:cubicBezTo>
                  <a:cubicBezTo>
                    <a:pt x="263" y="434"/>
                    <a:pt x="363" y="113"/>
                    <a:pt x="324" y="0"/>
                  </a:cubicBezTo>
                  <a:lnTo>
                    <a:pt x="0" y="0"/>
                  </a:lnTo>
                  <a:cubicBezTo>
                    <a:pt x="0" y="0"/>
                    <a:pt x="0" y="2094"/>
                    <a:pt x="0" y="2094"/>
                  </a:cubicBezTo>
                  <a:close/>
                </a:path>
              </a:pathLst>
            </a:custGeom>
            <a:gradFill rotWithShape="0">
              <a:gsLst>
                <a:gs pos="0">
                  <a:srgbClr val="FAE3B7"/>
                </a:gs>
                <a:gs pos="17999">
                  <a:srgbClr val="A28949"/>
                </a:gs>
                <a:gs pos="31000">
                  <a:srgbClr val="835E17"/>
                </a:gs>
                <a:gs pos="33000">
                  <a:srgbClr val="BD922A"/>
                </a:gs>
                <a:gs pos="37000">
                  <a:srgbClr val="FBE4AE"/>
                </a:gs>
                <a:gs pos="78999">
                  <a:srgbClr val="BD922A"/>
                </a:gs>
                <a:gs pos="87000">
                  <a:srgbClr val="BD922A"/>
                </a:gs>
                <a:gs pos="100000">
                  <a:srgbClr val="FBE4AE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kumimoji="1" lang="en-US">
                <a:solidFill>
                  <a:srgbClr val="2F1311"/>
                </a:solidFill>
              </a:endParaRPr>
            </a:p>
          </p:txBody>
        </p:sp>
        <p:sp>
          <p:nvSpPr>
            <p:cNvPr id="4149" name="Freeform 53"/>
            <p:cNvSpPr>
              <a:spLocks/>
            </p:cNvSpPr>
            <p:nvPr/>
          </p:nvSpPr>
          <p:spPr bwMode="auto">
            <a:xfrm>
              <a:off x="5004" y="1"/>
              <a:ext cx="189" cy="2112"/>
            </a:xfrm>
            <a:custGeom>
              <a:avLst/>
              <a:gdLst/>
              <a:ahLst/>
              <a:cxnLst>
                <a:cxn ang="0">
                  <a:pos x="0" y="2094"/>
                </a:cxn>
                <a:cxn ang="0">
                  <a:pos x="66" y="1992"/>
                </a:cxn>
                <a:cxn ang="0">
                  <a:pos x="150" y="1464"/>
                </a:cxn>
                <a:cxn ang="0">
                  <a:pos x="234" y="678"/>
                </a:cxn>
                <a:cxn ang="0">
                  <a:pos x="324" y="0"/>
                </a:cxn>
                <a:cxn ang="0">
                  <a:pos x="0" y="0"/>
                </a:cxn>
                <a:cxn ang="0">
                  <a:pos x="0" y="2094"/>
                </a:cxn>
              </a:cxnLst>
              <a:rect l="0" t="0" r="r" b="b"/>
              <a:pathLst>
                <a:path w="363" h="2112">
                  <a:moveTo>
                    <a:pt x="0" y="2094"/>
                  </a:moveTo>
                  <a:cubicBezTo>
                    <a:pt x="54" y="2112"/>
                    <a:pt x="41" y="2097"/>
                    <a:pt x="66" y="1992"/>
                  </a:cubicBezTo>
                  <a:cubicBezTo>
                    <a:pt x="91" y="1887"/>
                    <a:pt x="122" y="1683"/>
                    <a:pt x="150" y="1464"/>
                  </a:cubicBezTo>
                  <a:cubicBezTo>
                    <a:pt x="178" y="1245"/>
                    <a:pt x="205" y="922"/>
                    <a:pt x="234" y="678"/>
                  </a:cubicBezTo>
                  <a:cubicBezTo>
                    <a:pt x="263" y="434"/>
                    <a:pt x="363" y="113"/>
                    <a:pt x="324" y="0"/>
                  </a:cubicBezTo>
                  <a:lnTo>
                    <a:pt x="0" y="0"/>
                  </a:lnTo>
                  <a:cubicBezTo>
                    <a:pt x="0" y="0"/>
                    <a:pt x="0" y="2094"/>
                    <a:pt x="0" y="2094"/>
                  </a:cubicBezTo>
                  <a:close/>
                </a:path>
              </a:pathLst>
            </a:custGeom>
            <a:gradFill rotWithShape="0">
              <a:gsLst>
                <a:gs pos="0">
                  <a:schemeClr val="folHlink"/>
                </a:gs>
                <a:gs pos="50000">
                  <a:schemeClr val="hlink"/>
                </a:gs>
                <a:gs pos="100000">
                  <a:schemeClr val="folHlink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kumimoji="1" lang="en-US">
                <a:solidFill>
                  <a:srgbClr val="2F1311"/>
                </a:solidFill>
              </a:endParaRPr>
            </a:p>
          </p:txBody>
        </p:sp>
        <p:sp>
          <p:nvSpPr>
            <p:cNvPr id="4150" name="Rectangle 54"/>
            <p:cNvSpPr>
              <a:spLocks noChangeArrowheads="1"/>
            </p:cNvSpPr>
            <p:nvPr/>
          </p:nvSpPr>
          <p:spPr bwMode="auto">
            <a:xfrm>
              <a:off x="4955" y="1"/>
              <a:ext cx="56" cy="4320"/>
            </a:xfrm>
            <a:prstGeom prst="rect">
              <a:avLst/>
            </a:prstGeom>
            <a:gradFill rotWithShape="0">
              <a:gsLst>
                <a:gs pos="0">
                  <a:srgbClr val="FAE3B7"/>
                </a:gs>
                <a:gs pos="17999">
                  <a:srgbClr val="A28949"/>
                </a:gs>
                <a:gs pos="31000">
                  <a:srgbClr val="835E17"/>
                </a:gs>
                <a:gs pos="33000">
                  <a:srgbClr val="BD922A"/>
                </a:gs>
                <a:gs pos="37000">
                  <a:srgbClr val="FBE4AE"/>
                </a:gs>
                <a:gs pos="78999">
                  <a:srgbClr val="BD922A"/>
                </a:gs>
                <a:gs pos="87000">
                  <a:srgbClr val="BD922A"/>
                </a:gs>
                <a:gs pos="100000">
                  <a:srgbClr val="FBE4AE"/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kumimoji="1" lang="en-US">
                <a:solidFill>
                  <a:srgbClr val="2F1311"/>
                </a:solidFill>
              </a:endParaRPr>
            </a:p>
          </p:txBody>
        </p:sp>
        <p:sp>
          <p:nvSpPr>
            <p:cNvPr id="4151" name="Freeform 55"/>
            <p:cNvSpPr>
              <a:spLocks/>
            </p:cNvSpPr>
            <p:nvPr/>
          </p:nvSpPr>
          <p:spPr bwMode="auto">
            <a:xfrm>
              <a:off x="5013" y="3924"/>
              <a:ext cx="734" cy="390"/>
            </a:xfrm>
            <a:custGeom>
              <a:avLst/>
              <a:gdLst/>
              <a:ahLst/>
              <a:cxnLst>
                <a:cxn ang="0">
                  <a:pos x="1" y="357"/>
                </a:cxn>
                <a:cxn ang="0">
                  <a:pos x="109" y="341"/>
                </a:cxn>
                <a:cxn ang="0">
                  <a:pos x="241" y="305"/>
                </a:cxn>
                <a:cxn ang="0">
                  <a:pos x="353" y="209"/>
                </a:cxn>
                <a:cxn ang="0">
                  <a:pos x="429" y="89"/>
                </a:cxn>
                <a:cxn ang="0">
                  <a:pos x="493" y="17"/>
                </a:cxn>
                <a:cxn ang="0">
                  <a:pos x="577" y="1"/>
                </a:cxn>
                <a:cxn ang="0">
                  <a:pos x="629" y="21"/>
                </a:cxn>
                <a:cxn ang="0">
                  <a:pos x="673" y="65"/>
                </a:cxn>
                <a:cxn ang="0">
                  <a:pos x="673" y="137"/>
                </a:cxn>
                <a:cxn ang="0">
                  <a:pos x="561" y="225"/>
                </a:cxn>
                <a:cxn ang="0">
                  <a:pos x="425" y="297"/>
                </a:cxn>
                <a:cxn ang="0">
                  <a:pos x="245" y="357"/>
                </a:cxn>
                <a:cxn ang="0">
                  <a:pos x="113" y="377"/>
                </a:cxn>
                <a:cxn ang="0">
                  <a:pos x="1" y="357"/>
                </a:cxn>
              </a:cxnLst>
              <a:rect l="0" t="0" r="r" b="b"/>
              <a:pathLst>
                <a:path w="692" h="378">
                  <a:moveTo>
                    <a:pt x="1" y="357"/>
                  </a:moveTo>
                  <a:cubicBezTo>
                    <a:pt x="0" y="351"/>
                    <a:pt x="69" y="350"/>
                    <a:pt x="109" y="341"/>
                  </a:cubicBezTo>
                  <a:cubicBezTo>
                    <a:pt x="149" y="332"/>
                    <a:pt x="200" y="327"/>
                    <a:pt x="241" y="305"/>
                  </a:cubicBezTo>
                  <a:cubicBezTo>
                    <a:pt x="282" y="283"/>
                    <a:pt x="322" y="245"/>
                    <a:pt x="353" y="209"/>
                  </a:cubicBezTo>
                  <a:cubicBezTo>
                    <a:pt x="384" y="173"/>
                    <a:pt x="406" y="121"/>
                    <a:pt x="429" y="89"/>
                  </a:cubicBezTo>
                  <a:cubicBezTo>
                    <a:pt x="452" y="57"/>
                    <a:pt x="468" y="32"/>
                    <a:pt x="493" y="17"/>
                  </a:cubicBezTo>
                  <a:cubicBezTo>
                    <a:pt x="518" y="2"/>
                    <a:pt x="554" y="0"/>
                    <a:pt x="577" y="1"/>
                  </a:cubicBezTo>
                  <a:cubicBezTo>
                    <a:pt x="600" y="2"/>
                    <a:pt x="613" y="10"/>
                    <a:pt x="629" y="21"/>
                  </a:cubicBezTo>
                  <a:cubicBezTo>
                    <a:pt x="645" y="32"/>
                    <a:pt x="666" y="46"/>
                    <a:pt x="673" y="65"/>
                  </a:cubicBezTo>
                  <a:cubicBezTo>
                    <a:pt x="680" y="84"/>
                    <a:pt x="692" y="110"/>
                    <a:pt x="673" y="137"/>
                  </a:cubicBezTo>
                  <a:cubicBezTo>
                    <a:pt x="654" y="164"/>
                    <a:pt x="602" y="198"/>
                    <a:pt x="561" y="225"/>
                  </a:cubicBezTo>
                  <a:cubicBezTo>
                    <a:pt x="520" y="252"/>
                    <a:pt x="478" y="275"/>
                    <a:pt x="425" y="297"/>
                  </a:cubicBezTo>
                  <a:cubicBezTo>
                    <a:pt x="372" y="319"/>
                    <a:pt x="297" y="344"/>
                    <a:pt x="245" y="357"/>
                  </a:cubicBezTo>
                  <a:cubicBezTo>
                    <a:pt x="193" y="370"/>
                    <a:pt x="156" y="376"/>
                    <a:pt x="113" y="377"/>
                  </a:cubicBezTo>
                  <a:cubicBezTo>
                    <a:pt x="70" y="378"/>
                    <a:pt x="2" y="363"/>
                    <a:pt x="1" y="357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folHlink"/>
                </a:gs>
                <a:gs pos="100000">
                  <a:schemeClr val="bg1"/>
                </a:gs>
              </a:gsLst>
              <a:lin ang="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kumimoji="1" lang="en-US">
                <a:solidFill>
                  <a:srgbClr val="2F1311"/>
                </a:solidFill>
              </a:endParaRPr>
            </a:p>
          </p:txBody>
        </p:sp>
        <p:sp>
          <p:nvSpPr>
            <p:cNvPr id="4152" name="AutoShape 56"/>
            <p:cNvSpPr>
              <a:spLocks noChangeArrowheads="1"/>
            </p:cNvSpPr>
            <p:nvPr/>
          </p:nvSpPr>
          <p:spPr bwMode="hidden">
            <a:xfrm rot="5400000">
              <a:off x="2724" y="2089"/>
              <a:ext cx="4320" cy="142"/>
            </a:xfrm>
            <a:custGeom>
              <a:avLst/>
              <a:gdLst>
                <a:gd name="G0" fmla="+- 607 0 0"/>
                <a:gd name="G1" fmla="+- 21600 0 607"/>
                <a:gd name="G2" fmla="*/ 607 1 2"/>
                <a:gd name="G3" fmla="+- 21600 0 G2"/>
                <a:gd name="G4" fmla="+/ 607 21600 2"/>
                <a:gd name="G5" fmla="+/ G1 0 2"/>
                <a:gd name="G6" fmla="*/ 21600 21600 607"/>
                <a:gd name="G7" fmla="*/ G6 1 2"/>
                <a:gd name="G8" fmla="+- 21600 0 G7"/>
                <a:gd name="G9" fmla="*/ 21600 1 2"/>
                <a:gd name="G10" fmla="+- 607 0 G9"/>
                <a:gd name="G11" fmla="?: G10 G8 0"/>
                <a:gd name="G12" fmla="?: G10 G7 21600"/>
                <a:gd name="T0" fmla="*/ 21296 w 21600"/>
                <a:gd name="T1" fmla="*/ 10800 h 21600"/>
                <a:gd name="T2" fmla="*/ 10800 w 21600"/>
                <a:gd name="T3" fmla="*/ 21600 h 21600"/>
                <a:gd name="T4" fmla="*/ 304 w 21600"/>
                <a:gd name="T5" fmla="*/ 10800 h 21600"/>
                <a:gd name="T6" fmla="*/ 10800 w 21600"/>
                <a:gd name="T7" fmla="*/ 0 h 21600"/>
                <a:gd name="T8" fmla="*/ 2104 w 21600"/>
                <a:gd name="T9" fmla="*/ 2104 h 21600"/>
                <a:gd name="T10" fmla="*/ 19496 w 21600"/>
                <a:gd name="T11" fmla="*/ 19496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607" y="21600"/>
                  </a:lnTo>
                  <a:lnTo>
                    <a:pt x="20993" y="21600"/>
                  </a:lnTo>
                  <a:lnTo>
                    <a:pt x="2160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 vert="eaVert"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kumimoji="1" lang="en-US">
                <a:solidFill>
                  <a:srgbClr val="2F1311"/>
                </a:solidFill>
              </a:endParaRPr>
            </a:p>
          </p:txBody>
        </p:sp>
      </p:grpSp>
      <p:sp>
        <p:nvSpPr>
          <p:cNvPr id="1027" name="Rectangle 57"/>
          <p:cNvSpPr>
            <a:spLocks noGrp="1" noChangeArrowheads="1"/>
          </p:cNvSpPr>
          <p:nvPr>
            <p:ph type="title"/>
          </p:nvPr>
        </p:nvSpPr>
        <p:spPr bwMode="auto">
          <a:xfrm>
            <a:off x="219075" y="227013"/>
            <a:ext cx="7477125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title style</a:t>
            </a:r>
          </a:p>
        </p:txBody>
      </p:sp>
      <p:sp>
        <p:nvSpPr>
          <p:cNvPr id="1028" name="Rectangle 58"/>
          <p:cNvSpPr>
            <a:spLocks noGrp="1" noChangeArrowheads="1"/>
          </p:cNvSpPr>
          <p:nvPr>
            <p:ph type="body" idx="1"/>
          </p:nvPr>
        </p:nvSpPr>
        <p:spPr bwMode="auto">
          <a:xfrm>
            <a:off x="263525" y="1598613"/>
            <a:ext cx="7386638" cy="4497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</a:p>
        </p:txBody>
      </p:sp>
      <p:sp>
        <p:nvSpPr>
          <p:cNvPr id="4155" name="Rectangle 59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01625" y="6242050"/>
            <a:ext cx="1782763" cy="474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kumimoji="0" sz="1000">
                <a:ea typeface="新細明體" charset="-12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>
              <a:solidFill>
                <a:srgbClr val="2F1311"/>
              </a:solidFill>
            </a:endParaRPr>
          </a:p>
        </p:txBody>
      </p:sp>
      <p:sp>
        <p:nvSpPr>
          <p:cNvPr id="4156" name="Rectangle 60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257425" y="6248400"/>
            <a:ext cx="3455988" cy="474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kumimoji="0" sz="1000">
                <a:ea typeface="新細明體" charset="-12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>
              <a:solidFill>
                <a:srgbClr val="2F1311"/>
              </a:solidFill>
            </a:endParaRPr>
          </a:p>
        </p:txBody>
      </p:sp>
      <p:sp>
        <p:nvSpPr>
          <p:cNvPr id="4157" name="Rectangle 61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5867400" y="6248400"/>
            <a:ext cx="1755775" cy="474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kumimoji="0" sz="1000">
                <a:ea typeface="新細明體" charset="-12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61F549E-1AD8-4073-943A-11160826664F}" type="slidenum">
              <a:rPr lang="en-US" altLang="zh-TW">
                <a:solidFill>
                  <a:srgbClr val="2F1311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zh-TW">
              <a:solidFill>
                <a:srgbClr val="2F131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339070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0" r:id="rId1"/>
    <p:sldLayoutId id="2147483711" r:id="rId2"/>
    <p:sldLayoutId id="2147483712" r:id="rId3"/>
    <p:sldLayoutId id="2147483713" r:id="rId4"/>
    <p:sldLayoutId id="2147483714" r:id="rId5"/>
    <p:sldLayoutId id="2147483715" r:id="rId6"/>
    <p:sldLayoutId id="2147483716" r:id="rId7"/>
    <p:sldLayoutId id="2147483717" r:id="rId8"/>
    <p:sldLayoutId id="2147483718" r:id="rId9"/>
    <p:sldLayoutId id="2147483719" r:id="rId10"/>
    <p:sldLayoutId id="2147483720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新細明體" charset="-12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新細明體" charset="-12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新細明體" charset="-12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新細明體" charset="-120"/>
        </a:defRPr>
      </a:lvl5pPr>
      <a:lvl6pPr marL="457200" algn="l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新細明體" charset="-120"/>
        </a:defRPr>
      </a:lvl6pPr>
      <a:lvl7pPr marL="914400" algn="l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新細明體" charset="-120"/>
        </a:defRPr>
      </a:lvl7pPr>
      <a:lvl8pPr marL="1371600" algn="l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新細明體" charset="-120"/>
        </a:defRPr>
      </a:lvl8pPr>
      <a:lvl9pPr marL="1828800" algn="l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新細明體" charset="-12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Blip>
          <a:blip r:embed="rId15"/>
        </a:buBlip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SzPct val="80000"/>
        <a:buBlip>
          <a:blip r:embed="rId16"/>
        </a:buBlip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SzPct val="70000"/>
        <a:buBlip>
          <a:blip r:embed="rId17"/>
        </a:buBlip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9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12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2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25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gif"/><Relationship Id="rId1" Type="http://schemas.openxmlformats.org/officeDocument/2006/relationships/slideLayout" Target="../slideLayouts/slideLayout19.xml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MCj04395980000[1]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762000"/>
            <a:ext cx="4811713" cy="419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531" name="Text Box 3"/>
          <p:cNvSpPr txBox="1">
            <a:spLocks noChangeArrowheads="1"/>
          </p:cNvSpPr>
          <p:nvPr/>
        </p:nvSpPr>
        <p:spPr bwMode="auto">
          <a:xfrm>
            <a:off x="5029200" y="685800"/>
            <a:ext cx="914400" cy="914400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  <a:effectLst/>
        </p:spPr>
        <p:txBody>
          <a:bodyPr vert="eaVert" lIns="36576" tIns="36576" rIns="36576" bIns="36576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TW" altLang="en-US" sz="40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有</a:t>
            </a:r>
          </a:p>
        </p:txBody>
      </p:sp>
      <p:sp>
        <p:nvSpPr>
          <p:cNvPr id="22532" name="Text Box 4"/>
          <p:cNvSpPr txBox="1">
            <a:spLocks noChangeArrowheads="1"/>
          </p:cNvSpPr>
          <p:nvPr/>
        </p:nvSpPr>
        <p:spPr bwMode="auto">
          <a:xfrm>
            <a:off x="5029200" y="2590800"/>
            <a:ext cx="914400" cy="2362200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  <a:effectLst/>
        </p:spPr>
        <p:txBody>
          <a:bodyPr vert="eaVert" lIns="36576" tIns="36576" rIns="36576" bIns="36576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TW" altLang="en-US" sz="40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的人生</a:t>
            </a:r>
          </a:p>
        </p:txBody>
      </p:sp>
      <p:pic>
        <p:nvPicPr>
          <p:cNvPr id="3077" name="Picture 5" descr="xin_05202061109242653130618[1]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892675" y="1382713"/>
            <a:ext cx="1355725" cy="1055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838200" y="4629834"/>
            <a:ext cx="203132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kumimoji="1" lang="zh-TW" altLang="en-US" sz="3600" dirty="0" smtClean="0">
                <a:solidFill>
                  <a:srgbClr val="FFFEF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圓體 Std W9" pitchFamily="50" charset="-120"/>
                <a:ea typeface="華康圓體 Std W9" pitchFamily="50" charset="-120"/>
              </a:rPr>
              <a:t>主日信息</a:t>
            </a:r>
            <a:endParaRPr kumimoji="1" lang="en-US" sz="3600" dirty="0">
              <a:solidFill>
                <a:srgbClr val="FFFEFB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圓體 Std W9" pitchFamily="50" charset="-120"/>
              <a:ea typeface="華康圓體 Std W9" pitchFamily="50" charset="-12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873607" y="5257800"/>
            <a:ext cx="270779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kumimoji="1" lang="en-US" altLang="zh-TW" sz="32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  <a:r>
              <a:rPr kumimoji="1" lang="zh-TW" altLang="en-US" sz="32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kumimoji="1" lang="en-US" altLang="zh-TW" sz="32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/>
              </a:rPr>
              <a:t></a:t>
            </a:r>
            <a:r>
              <a:rPr kumimoji="1" lang="zh-TW" altLang="en-US" sz="32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/>
              </a:rPr>
              <a:t> </a:t>
            </a:r>
            <a:r>
              <a:rPr kumimoji="1" lang="en-US" altLang="zh-TW" sz="32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10</a:t>
            </a:r>
            <a:r>
              <a:rPr kumimoji="1" lang="zh-TW" altLang="en-US" sz="32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kumimoji="1" lang="en-US" altLang="zh-TW" sz="32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/>
              </a:rPr>
              <a:t></a:t>
            </a:r>
            <a:r>
              <a:rPr kumimoji="1" lang="zh-TW" altLang="en-US" sz="32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/>
              </a:rPr>
              <a:t> </a:t>
            </a:r>
            <a:r>
              <a:rPr kumimoji="1" lang="en-US" altLang="zh-TW" sz="32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2013</a:t>
            </a:r>
            <a:endParaRPr kumimoji="1" lang="en-US" sz="3200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419600" y="5206425"/>
            <a:ext cx="240642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kumimoji="1" lang="zh-TW" altLang="en-US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圓體 Std W9" pitchFamily="50" charset="-120"/>
                <a:ea typeface="華康圓體 Std W9" pitchFamily="50" charset="-120"/>
              </a:rPr>
              <a:t>薛忠勇  </a:t>
            </a:r>
            <a:r>
              <a:rPr kumimoji="1" lang="zh-TW" altLang="en-US" sz="28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圓體 Std W9" pitchFamily="50" charset="-120"/>
                <a:ea typeface="華康圓體 Std W9" pitchFamily="50" charset="-120"/>
              </a:rPr>
              <a:t>弟兄</a:t>
            </a:r>
            <a:endParaRPr kumimoji="1" lang="en-US" sz="28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圓體 Std W9" pitchFamily="50" charset="-120"/>
              <a:ea typeface="華康圓體 Std W9" pitchFamily="50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788877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62000" y="457200"/>
            <a:ext cx="5867400" cy="1066800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zh-TW" sz="3600" dirty="0" smtClean="0">
                <a:latin typeface="全真楷書" pitchFamily="49" charset="-120"/>
                <a:ea typeface="全真楷書" pitchFamily="49" charset="-120"/>
              </a:rPr>
              <a:t/>
            </a:r>
            <a:br>
              <a:rPr lang="en-US" altLang="zh-TW" sz="3600" dirty="0" smtClean="0">
                <a:latin typeface="全真楷書" pitchFamily="49" charset="-120"/>
                <a:ea typeface="全真楷書" pitchFamily="49" charset="-120"/>
              </a:rPr>
            </a:br>
            <a:r>
              <a:rPr lang="en-US" altLang="zh-TW" sz="3600" dirty="0" smtClean="0">
                <a:latin typeface="全真楷書" pitchFamily="49" charset="-120"/>
                <a:ea typeface="全真楷書" pitchFamily="49" charset="-120"/>
              </a:rPr>
              <a:t>   </a:t>
            </a:r>
            <a:br>
              <a:rPr lang="en-US" altLang="zh-TW" sz="3600" dirty="0" smtClean="0">
                <a:latin typeface="全真楷書" pitchFamily="49" charset="-120"/>
                <a:ea typeface="全真楷書" pitchFamily="49" charset="-120"/>
              </a:rPr>
            </a:br>
            <a:r>
              <a:rPr lang="zh-TW" alt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全真楷書" pitchFamily="49" charset="-120"/>
                <a:ea typeface="全真楷書" pitchFamily="49" charset="-120"/>
              </a:rPr>
              <a:t>一</a:t>
            </a:r>
            <a:r>
              <a:rPr lang="en-US" altLang="zh-TW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全真楷書" pitchFamily="49" charset="-120"/>
                <a:ea typeface="全真楷書" pitchFamily="49" charset="-120"/>
              </a:rPr>
              <a:t>.</a:t>
            </a:r>
            <a:r>
              <a:rPr lang="zh-TW" altLang="en-US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全真楷書" pitchFamily="49" charset="-120"/>
                <a:ea typeface="全真楷書" pitchFamily="49" charset="-120"/>
              </a:rPr>
              <a:t>何謂有福</a:t>
            </a:r>
            <a:r>
              <a:rPr lang="zh-TW" alt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全真楷書" pitchFamily="49" charset="-120"/>
                <a:ea typeface="全真楷書" pitchFamily="49" charset="-120"/>
              </a:rPr>
              <a:t>？</a:t>
            </a:r>
            <a:r>
              <a:rPr lang="zh-TW" alt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全真楷書" pitchFamily="49" charset="-120"/>
                <a:ea typeface="全真楷書" pitchFamily="49" charset="-120"/>
              </a:rPr>
              <a:t> </a:t>
            </a:r>
            <a:br>
              <a:rPr lang="zh-TW" alt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全真楷書" pitchFamily="49" charset="-120"/>
                <a:ea typeface="全真楷書" pitchFamily="49" charset="-120"/>
              </a:rPr>
            </a:br>
            <a:r>
              <a:rPr lang="zh-TW" altLang="en-US" sz="3600" dirty="0" smtClean="0">
                <a:latin typeface="全真楷書" pitchFamily="49" charset="-120"/>
                <a:ea typeface="全真楷書" pitchFamily="49" charset="-120"/>
              </a:rPr>
              <a:t> </a:t>
            </a:r>
            <a:br>
              <a:rPr lang="zh-TW" altLang="en-US" sz="3600" dirty="0" smtClean="0">
                <a:latin typeface="全真楷書" pitchFamily="49" charset="-120"/>
                <a:ea typeface="全真楷書" pitchFamily="49" charset="-120"/>
              </a:rPr>
            </a:br>
            <a:endParaRPr lang="zh-TW" altLang="en-US" dirty="0" smtClean="0">
              <a:ea typeface="全真楷書" pitchFamily="49" charset="-120"/>
            </a:endParaRP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762000" y="1371600"/>
            <a:ext cx="5715000" cy="3657600"/>
          </a:xfrm>
        </p:spPr>
        <p:txBody>
          <a:bodyPr/>
          <a:lstStyle/>
          <a:p>
            <a:pPr algn="l" eaLnBrk="1" hangingPunct="1">
              <a:defRPr/>
            </a:pPr>
            <a:r>
              <a:rPr lang="en-US" altLang="zh-TW" dirty="0" smtClean="0"/>
              <a:t>   </a:t>
            </a:r>
            <a:r>
              <a:rPr lang="zh-TW" altLang="en-US" sz="40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全真楷書" pitchFamily="49" charset="-120"/>
              </a:rPr>
              <a:t>＊能吃是福？</a:t>
            </a:r>
          </a:p>
          <a:p>
            <a:pPr algn="l" eaLnBrk="1" hangingPunct="1">
              <a:defRPr/>
            </a:pPr>
            <a:r>
              <a:rPr lang="zh-TW" altLang="en-US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</a:t>
            </a:r>
            <a:r>
              <a:rPr lang="zh-TW" altLang="en-US" sz="40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全真楷書" pitchFamily="49" charset="-120"/>
              </a:rPr>
              <a:t>＊平安是福？</a:t>
            </a:r>
            <a:r>
              <a:rPr lang="zh-TW" altLang="en-US" sz="44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全真楷書" pitchFamily="49" charset="-120"/>
              </a:rPr>
              <a:t> </a:t>
            </a:r>
          </a:p>
          <a:p>
            <a:pPr algn="l" eaLnBrk="1" hangingPunct="1">
              <a:defRPr/>
            </a:pPr>
            <a:r>
              <a:rPr lang="zh-TW" altLang="en-US" sz="44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全真楷書" pitchFamily="49" charset="-120"/>
              </a:rPr>
              <a:t>  ＊</a:t>
            </a:r>
            <a:r>
              <a:rPr lang="zh-TW" altLang="en-US" sz="40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全真楷書" pitchFamily="49" charset="-120"/>
              </a:rPr>
              <a:t>無病是福？</a:t>
            </a:r>
          </a:p>
          <a:p>
            <a:pPr algn="l" eaLnBrk="1" hangingPunct="1">
              <a:defRPr/>
            </a:pPr>
            <a:r>
              <a:rPr lang="zh-TW" altLang="en-US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</a:t>
            </a:r>
            <a:r>
              <a:rPr lang="zh-TW" altLang="en-US" sz="40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全真楷書" pitchFamily="49" charset="-120"/>
              </a:rPr>
              <a:t>＊擁有是福？</a:t>
            </a:r>
            <a:endParaRPr lang="en-US" altLang="zh-TW" sz="4000" b="1" dirty="0" smtClean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全真楷書" pitchFamily="49" charset="-120"/>
            </a:endParaRPr>
          </a:p>
          <a:p>
            <a:pPr algn="l" eaLnBrk="1" hangingPunct="1">
              <a:defRPr/>
            </a:pPr>
            <a:r>
              <a:rPr lang="zh-TW" altLang="en-US" sz="40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全真楷書" pitchFamily="49" charset="-120"/>
              </a:rPr>
              <a:t> </a:t>
            </a:r>
            <a:r>
              <a:rPr lang="zh-TW" altLang="en-US" sz="40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全真楷書" pitchFamily="49" charset="-120"/>
              </a:rPr>
              <a:t> ＊成功是</a:t>
            </a:r>
            <a:r>
              <a:rPr lang="zh-TW" altLang="en-US" sz="40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全真楷書" pitchFamily="49" charset="-120"/>
              </a:rPr>
              <a:t>福？</a:t>
            </a:r>
            <a:endParaRPr lang="zh-TW" altLang="en-US" sz="4000" b="1" dirty="0" smtClean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全真楷書" pitchFamily="49" charset="-120"/>
            </a:endParaRPr>
          </a:p>
          <a:p>
            <a:pPr algn="l" eaLnBrk="1" hangingPunct="1">
              <a:defRPr/>
            </a:pPr>
            <a:endParaRPr lang="zh-TW" altLang="en-US" sz="4000" dirty="0" smtClean="0">
              <a:solidFill>
                <a:schemeClr val="tx2"/>
              </a:solidFill>
              <a:ea typeface="全真楷書" pitchFamily="49" charset="-120"/>
            </a:endParaRPr>
          </a:p>
          <a:p>
            <a:pPr algn="l" eaLnBrk="1" hangingPunct="1">
              <a:defRPr/>
            </a:pPr>
            <a:endParaRPr lang="zh-TW" altLang="en-US" sz="4400" dirty="0" smtClean="0">
              <a:ea typeface="全真楷書" pitchFamily="49" charset="-120"/>
            </a:endParaRPr>
          </a:p>
        </p:txBody>
      </p:sp>
      <p:sp>
        <p:nvSpPr>
          <p:cNvPr id="4100" name="Text Box 4"/>
          <p:cNvSpPr txBox="1">
            <a:spLocks noChangeArrowheads="1"/>
          </p:cNvSpPr>
          <p:nvPr/>
        </p:nvSpPr>
        <p:spPr bwMode="auto">
          <a:xfrm>
            <a:off x="1295400" y="304800"/>
            <a:ext cx="5562600" cy="823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zh-TW" sz="4800">
                <a:solidFill>
                  <a:srgbClr val="F7D47D"/>
                </a:solidFill>
                <a:latin typeface="全真楷書" pitchFamily="49" charset="-120"/>
                <a:ea typeface="全真楷書" pitchFamily="49" charset="-120"/>
              </a:rPr>
              <a:t> </a:t>
            </a:r>
            <a:endParaRPr lang="en-US" altLang="zh-TW" sz="2800">
              <a:solidFill>
                <a:srgbClr val="F7D47D"/>
              </a:solidFill>
            </a:endParaRPr>
          </a:p>
        </p:txBody>
      </p:sp>
      <p:sp>
        <p:nvSpPr>
          <p:cNvPr id="4101" name="Rectangle 6"/>
          <p:cNvSpPr>
            <a:spLocks noChangeArrowheads="1"/>
          </p:cNvSpPr>
          <p:nvPr/>
        </p:nvSpPr>
        <p:spPr bwMode="auto">
          <a:xfrm>
            <a:off x="4495800" y="3352800"/>
            <a:ext cx="1841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kumimoji="1" lang="en-US" altLang="zh-TW">
              <a:solidFill>
                <a:srgbClr val="F7D47D"/>
              </a:solidFill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kumimoji="1" lang="en-US" altLang="zh-TW">
              <a:solidFill>
                <a:srgbClr val="F7D47D"/>
              </a:solidFill>
            </a:endParaRPr>
          </a:p>
        </p:txBody>
      </p:sp>
      <p:sp>
        <p:nvSpPr>
          <p:cNvPr id="2058" name="Text Box 10"/>
          <p:cNvSpPr txBox="1">
            <a:spLocks noChangeArrowheads="1"/>
          </p:cNvSpPr>
          <p:nvPr/>
        </p:nvSpPr>
        <p:spPr bwMode="auto">
          <a:xfrm>
            <a:off x="7851338" y="533400"/>
            <a:ext cx="1292662" cy="525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eaVert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TW" altLang="en-US" sz="5400" b="1" dirty="0">
                <a:solidFill>
                  <a:srgbClr val="FFFEF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文鼎行楷碑體" pitchFamily="49" charset="-120"/>
                <a:ea typeface="文鼎行楷碑體" pitchFamily="49" charset="-120"/>
              </a:rPr>
              <a:t>有福的人生</a:t>
            </a:r>
            <a:r>
              <a:rPr kumimoji="1" lang="zh-TW" altLang="en-US" sz="4800" b="1" dirty="0">
                <a:solidFill>
                  <a:srgbClr val="2F131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文鼎行楷碑體" pitchFamily="49" charset="-120"/>
                <a:ea typeface="文鼎行楷碑體" pitchFamily="49" charset="-120"/>
              </a:rPr>
              <a:t> </a:t>
            </a:r>
            <a:r>
              <a:rPr kumimoji="1" lang="zh-TW" altLang="en-US" sz="4400" b="1" dirty="0">
                <a:solidFill>
                  <a:srgbClr val="2F131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</a:t>
            </a:r>
            <a:r>
              <a:rPr kumimoji="1" lang="en-US" altLang="zh-TW" sz="2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  <a:r>
              <a:rPr kumimoji="1" lang="en-US" altLang="zh-TW" sz="2800" b="1" dirty="0" smtClean="0">
                <a:solidFill>
                  <a:srgbClr val="FFFEF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/15</a:t>
            </a:r>
            <a:endParaRPr kumimoji="1" lang="en-US" altLang="zh-TW" sz="2800" b="1" dirty="0">
              <a:solidFill>
                <a:srgbClr val="FFFEFB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zh-TW" dirty="0">
                <a:solidFill>
                  <a:srgbClr val="2F1311"/>
                </a:solidFill>
              </a:rPr>
              <a:t> 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876800" y="2286000"/>
            <a:ext cx="1312863" cy="144621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TW" altLang="en-US" sz="8800" b="1" dirty="0">
                <a:solidFill>
                  <a:srgbClr val="FFFEF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福</a:t>
            </a:r>
            <a:endParaRPr kumimoji="1" lang="en-US" sz="8800" b="1" dirty="0">
              <a:solidFill>
                <a:srgbClr val="FFFEFB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Oval 10"/>
          <p:cNvSpPr>
            <a:spLocks noChangeArrowheads="1"/>
          </p:cNvSpPr>
          <p:nvPr/>
        </p:nvSpPr>
        <p:spPr bwMode="auto">
          <a:xfrm>
            <a:off x="4953000" y="2362200"/>
            <a:ext cx="533400" cy="1447800"/>
          </a:xfrm>
          <a:prstGeom prst="ellipse">
            <a:avLst/>
          </a:prstGeom>
          <a:solidFill>
            <a:schemeClr val="accent1">
              <a:alpha val="0"/>
            </a:schemeClr>
          </a:solidFill>
          <a:ln w="25400" algn="ctr">
            <a:solidFill>
              <a:srgbClr val="FFC000"/>
            </a:solidFill>
            <a:round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kumimoji="1" lang="en-US">
              <a:solidFill>
                <a:srgbClr val="2F1311"/>
              </a:solidFill>
            </a:endParaRPr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5410200" y="2438400"/>
            <a:ext cx="762000" cy="1371600"/>
          </a:xfrm>
          <a:prstGeom prst="rect">
            <a:avLst/>
          </a:prstGeom>
          <a:solidFill>
            <a:schemeClr val="accent1">
              <a:alpha val="0"/>
            </a:schemeClr>
          </a:solidFill>
          <a:ln w="2857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kumimoji="1" lang="en-US">
              <a:solidFill>
                <a:srgbClr val="2F1311"/>
              </a:solidFill>
            </a:endParaRPr>
          </a:p>
        </p:txBody>
      </p:sp>
      <p:cxnSp>
        <p:nvCxnSpPr>
          <p:cNvPr id="15" name="Straight Arrow Connector 14"/>
          <p:cNvCxnSpPr>
            <a:cxnSpLocks noChangeShapeType="1"/>
            <a:stCxn id="11" idx="0"/>
          </p:cNvCxnSpPr>
          <p:nvPr/>
        </p:nvCxnSpPr>
        <p:spPr bwMode="auto">
          <a:xfrm rot="5400000" flipH="1" flipV="1">
            <a:off x="4972050" y="1771650"/>
            <a:ext cx="838200" cy="342900"/>
          </a:xfrm>
          <a:prstGeom prst="straightConnector1">
            <a:avLst/>
          </a:prstGeom>
          <a:noFill/>
          <a:ln w="25400" algn="ctr">
            <a:solidFill>
              <a:srgbClr val="FFC000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16" name="TextBox 15"/>
          <p:cNvSpPr txBox="1"/>
          <p:nvPr/>
        </p:nvSpPr>
        <p:spPr>
          <a:xfrm>
            <a:off x="5257800" y="914400"/>
            <a:ext cx="1871025" cy="5847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TW" altLang="en-US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神的祝福</a:t>
            </a:r>
            <a:endParaRPr kumimoji="1" lang="en-US" sz="32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itchFamily="66" charset="-120"/>
              <a:ea typeface="華康宗楷體 Std W7" pitchFamily="66" charset="-12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4648200" y="928568"/>
            <a:ext cx="3032125" cy="3262432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3000" b="1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全真楷書" pitchFamily="49" charset="-120"/>
              <a:ea typeface="全真楷書" pitchFamily="49" charset="-12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TW" altLang="en-US" sz="30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全真楷書" pitchFamily="49" charset="-120"/>
                <a:ea typeface="全真楷書" pitchFamily="49" charset="-120"/>
              </a:rPr>
              <a:t>人</a:t>
            </a:r>
            <a:r>
              <a:rPr kumimoji="1" lang="zh-TW" altLang="en-US" sz="30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全真楷書" pitchFamily="49" charset="-120"/>
                <a:ea typeface="全真楷書" pitchFamily="49" charset="-120"/>
              </a:rPr>
              <a:t>莫強如吃喝</a:t>
            </a:r>
            <a:r>
              <a:rPr kumimoji="1" lang="zh-TW" altLang="en-US" sz="30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全真楷書" pitchFamily="49" charset="-120"/>
                <a:ea typeface="華康儷簡宋" pitchFamily="1" charset="-120"/>
              </a:rPr>
              <a:t>，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TW" altLang="en-US" sz="30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全真楷書" pitchFamily="49" charset="-120"/>
                <a:ea typeface="全真楷書" pitchFamily="49" charset="-120"/>
              </a:rPr>
              <a:t>且</a:t>
            </a:r>
            <a:r>
              <a:rPr kumimoji="1" lang="zh-TW" altLang="en-US" sz="30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全真楷書" pitchFamily="49" charset="-120"/>
                <a:ea typeface="全真楷書" pitchFamily="49" charset="-120"/>
              </a:rPr>
              <a:t>在勞碌中享福</a:t>
            </a:r>
            <a:r>
              <a:rPr kumimoji="1" lang="zh-TW" altLang="en-US" sz="30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全真楷書" pitchFamily="49" charset="-120"/>
                <a:ea typeface="華康儷簡宋" pitchFamily="1" charset="-120"/>
              </a:rPr>
              <a:t>，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TW" altLang="en-US" sz="30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全真楷書" pitchFamily="49" charset="-120"/>
                <a:ea typeface="全真楷書" pitchFamily="49" charset="-120"/>
              </a:rPr>
              <a:t>我</a:t>
            </a:r>
            <a:r>
              <a:rPr kumimoji="1" lang="zh-TW" altLang="en-US" sz="30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全真楷書" pitchFamily="49" charset="-120"/>
                <a:ea typeface="全真楷書" pitchFamily="49" charset="-120"/>
              </a:rPr>
              <a:t>看這也是出</a:t>
            </a:r>
            <a:r>
              <a:rPr kumimoji="1" lang="zh-TW" altLang="en-US" sz="30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全真楷書" pitchFamily="49" charset="-120"/>
                <a:ea typeface="全真楷書" pitchFamily="49" charset="-120"/>
              </a:rPr>
              <a:t>於</a:t>
            </a:r>
            <a:endParaRPr kumimoji="1" lang="en-US" altLang="zh-TW" sz="3000" b="1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全真楷書" pitchFamily="49" charset="-120"/>
              <a:ea typeface="全真楷書" pitchFamily="49" charset="-12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TW" altLang="en-US" sz="3000" b="1" dirty="0" smtClean="0">
                <a:solidFill>
                  <a:srgbClr val="FFFEF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全真楷書" pitchFamily="49" charset="-120"/>
                <a:ea typeface="全真楷書" pitchFamily="49" charset="-120"/>
              </a:rPr>
              <a:t>神</a:t>
            </a:r>
            <a:r>
              <a:rPr kumimoji="1" lang="zh-TW" altLang="en-US" sz="3000" b="1" dirty="0">
                <a:solidFill>
                  <a:srgbClr val="FFFEF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全真楷書" pitchFamily="49" charset="-120"/>
                <a:ea typeface="全真楷書" pitchFamily="49" charset="-120"/>
              </a:rPr>
              <a:t>的手</a:t>
            </a:r>
            <a:r>
              <a:rPr kumimoji="1" lang="zh-TW" altLang="en-US" sz="30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全真楷書" pitchFamily="49" charset="-120"/>
                <a:ea typeface="全真楷書" pitchFamily="49" charset="-120"/>
              </a:rPr>
              <a:t>。</a:t>
            </a:r>
            <a:r>
              <a:rPr kumimoji="1" lang="zh-TW" altLang="en-US" sz="30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全真楷書" pitchFamily="49" charset="-120"/>
                <a:ea typeface="華康儷楷書" pitchFamily="1" charset="-120"/>
              </a:rPr>
              <a:t>        </a:t>
            </a:r>
            <a:endParaRPr kumimoji="1" lang="zh-TW" altLang="en-US" sz="30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全真楷書" pitchFamily="49" charset="-120"/>
              <a:ea typeface="華康儷楷書" pitchFamily="1" charset="-12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TW" altLang="en-US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全真楷書" pitchFamily="49" charset="-120"/>
                <a:ea typeface="華康儷楷書" pitchFamily="1" charset="-120"/>
              </a:rPr>
              <a:t>     </a:t>
            </a:r>
            <a:r>
              <a:rPr kumimoji="1" lang="en-US" altLang="zh-TW" sz="2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全真楷書" pitchFamily="49" charset="-120"/>
                <a:ea typeface="華康儷楷書" pitchFamily="1" charset="-120"/>
              </a:rPr>
              <a:t>(</a:t>
            </a:r>
            <a:r>
              <a:rPr kumimoji="1" lang="zh-TW" altLang="en-US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全真楷書" pitchFamily="49" charset="-120"/>
                <a:ea typeface="華康儷楷書" pitchFamily="1" charset="-120"/>
              </a:rPr>
              <a:t>傳道書</a:t>
            </a:r>
            <a:r>
              <a:rPr kumimoji="1" lang="en-US" altLang="zh-TW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全真楷書" pitchFamily="49" charset="-120"/>
                <a:ea typeface="華康儷楷書" pitchFamily="1" charset="-120"/>
              </a:rPr>
              <a:t>2:24</a:t>
            </a:r>
            <a:r>
              <a:rPr kumimoji="1" lang="en-US" altLang="zh-TW" sz="2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全真楷書" pitchFamily="49" charset="-120"/>
                <a:ea typeface="華康儷楷書" pitchFamily="1" charset="-120"/>
              </a:rPr>
              <a:t>)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2800" b="1" dirty="0">
              <a:solidFill>
                <a:srgbClr val="F7D47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全真楷書" pitchFamily="49" charset="-120"/>
              <a:ea typeface="華康儷楷書" pitchFamily="1" charset="-120"/>
            </a:endParaRPr>
          </a:p>
        </p:txBody>
      </p:sp>
      <p:pic>
        <p:nvPicPr>
          <p:cNvPr id="1026" name="Picture 2" descr="http://mynamesarepromiseandpeace.files.wordpress.com/2008/11/james-dobson-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617420" y="3958733"/>
            <a:ext cx="2154980" cy="27981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5638800" y="5791200"/>
            <a:ext cx="1425390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kumimoji="1" lang="en-US" altLang="zh-TW" sz="28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James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kumimoji="1" lang="en-US" altLang="zh-TW" sz="28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Dobson</a:t>
            </a:r>
            <a:endParaRPr kumimoji="1" lang="en-US" sz="28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8679071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0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0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0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9" dur="500"/>
                                        <p:tgtEl>
                                          <p:spTgt spid="20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1" grpId="0" animBg="1"/>
      <p:bldP spid="13" grpId="0" animBg="1"/>
      <p:bldP spid="16" grpId="0"/>
      <p:bldP spid="3" grpId="0" animBg="1"/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609600"/>
            <a:ext cx="7661275" cy="4497388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  <a:defRPr/>
            </a:pPr>
            <a:r>
              <a:rPr lang="zh-TW" altLang="en-US" sz="40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全真楷書" pitchFamily="49" charset="-120"/>
                <a:ea typeface="全真楷書" pitchFamily="49" charset="-120"/>
              </a:rPr>
              <a:t>二</a:t>
            </a:r>
            <a:r>
              <a:rPr lang="en-US" altLang="zh-TW" sz="40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全真楷書" pitchFamily="49" charset="-120"/>
                <a:ea typeface="全真楷書" pitchFamily="49" charset="-120"/>
              </a:rPr>
              <a:t>.</a:t>
            </a:r>
            <a:r>
              <a:rPr lang="zh-TW" altLang="en-US" sz="4000" b="1" u="sng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全真楷書" pitchFamily="49" charset="-120"/>
                <a:ea typeface="全真楷書" pitchFamily="49" charset="-120"/>
              </a:rPr>
              <a:t>上帝兒女享有三福</a:t>
            </a:r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r>
              <a:rPr lang="zh-TW" altLang="en-US" sz="40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全真楷書" pitchFamily="49" charset="-120"/>
                <a:ea typeface="全真楷書" pitchFamily="49" charset="-120"/>
              </a:rPr>
              <a:t>   </a:t>
            </a:r>
            <a:r>
              <a:rPr lang="en-US" altLang="zh-TW" sz="4000" b="1" dirty="0" smtClean="0">
                <a:solidFill>
                  <a:srgbClr val="FFFEF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全真楷書" pitchFamily="49" charset="-120"/>
                <a:ea typeface="全真楷書" pitchFamily="49" charset="-120"/>
              </a:rPr>
              <a:t>1.</a:t>
            </a:r>
            <a:r>
              <a:rPr lang="zh-TW" altLang="en-US" sz="4000" b="1" dirty="0" smtClean="0">
                <a:solidFill>
                  <a:srgbClr val="FFFEF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全真楷書" pitchFamily="49" charset="-120"/>
                <a:ea typeface="全真楷書" pitchFamily="49" charset="-120"/>
              </a:rPr>
              <a:t>赦罪之福</a:t>
            </a:r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r>
              <a:rPr lang="zh-TW" altLang="en-US" sz="34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全真楷書" pitchFamily="49" charset="-120"/>
                <a:ea typeface="全真楷書" pitchFamily="49" charset="-120"/>
              </a:rPr>
              <a:t>  </a:t>
            </a:r>
            <a:r>
              <a:rPr lang="zh-TW" altLang="en-US" sz="36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全真楷書" pitchFamily="49" charset="-120"/>
                <a:ea typeface="全真楷書" pitchFamily="49" charset="-120"/>
              </a:rPr>
              <a:t>「得</a:t>
            </a:r>
            <a:r>
              <a:rPr lang="zh-TW" altLang="en-US" sz="3600" b="1" dirty="0" smtClean="0">
                <a:solidFill>
                  <a:schemeClr val="bg1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全真楷書" pitchFamily="49" charset="-120"/>
                <a:ea typeface="全真楷書" pitchFamily="49" charset="-120"/>
              </a:rPr>
              <a:t>赦免</a:t>
            </a:r>
            <a:r>
              <a:rPr lang="zh-TW" altLang="en-US" sz="36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全真楷書" pitchFamily="49" charset="-120"/>
                <a:ea typeface="全真楷書" pitchFamily="49" charset="-120"/>
              </a:rPr>
              <a:t>其過，</a:t>
            </a:r>
            <a:r>
              <a:rPr lang="zh-TW" altLang="en-US" sz="3600" b="1" dirty="0" smtClean="0">
                <a:solidFill>
                  <a:schemeClr val="bg1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全真楷書" pitchFamily="49" charset="-120"/>
                <a:ea typeface="全真楷書" pitchFamily="49" charset="-120"/>
              </a:rPr>
              <a:t>遮蓋</a:t>
            </a:r>
            <a:r>
              <a:rPr lang="zh-TW" altLang="en-US" sz="36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全真楷書" pitchFamily="49" charset="-120"/>
                <a:ea typeface="全真楷書" pitchFamily="49" charset="-120"/>
              </a:rPr>
              <a:t>其罪的，</a:t>
            </a:r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r>
              <a:rPr lang="zh-TW" altLang="en-US" sz="36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全真楷書" pitchFamily="49" charset="-120"/>
                <a:ea typeface="全真楷書" pitchFamily="49" charset="-120"/>
              </a:rPr>
              <a:t>    這人是有福的。凡心裡沒有詭詐，</a:t>
            </a:r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r>
              <a:rPr lang="zh-TW" altLang="en-US" sz="36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全真楷書" pitchFamily="49" charset="-120"/>
                <a:ea typeface="全真楷書" pitchFamily="49" charset="-120"/>
              </a:rPr>
              <a:t>    上帝不算為有罪的，</a:t>
            </a:r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r>
              <a:rPr lang="zh-TW" altLang="en-US" sz="36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全真楷書" pitchFamily="49" charset="-120"/>
                <a:ea typeface="全真楷書" pitchFamily="49" charset="-120"/>
              </a:rPr>
              <a:t>    這人是</a:t>
            </a:r>
            <a:r>
              <a:rPr lang="zh-TW" altLang="en-US" sz="3600" b="1" dirty="0" smtClean="0">
                <a:solidFill>
                  <a:srgbClr val="FFFEF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全真楷書" pitchFamily="49" charset="-120"/>
                <a:ea typeface="全真楷書" pitchFamily="49" charset="-120"/>
              </a:rPr>
              <a:t>有福</a:t>
            </a:r>
            <a:r>
              <a:rPr lang="zh-TW" altLang="en-US" sz="36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全真楷書" pitchFamily="49" charset="-120"/>
                <a:ea typeface="全真楷書" pitchFamily="49" charset="-120"/>
              </a:rPr>
              <a:t>的。 」</a:t>
            </a:r>
            <a:r>
              <a:rPr lang="zh-TW" altLang="en-US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全真楷書" pitchFamily="49" charset="-120"/>
                <a:ea typeface="全真楷書" pitchFamily="49" charset="-120"/>
              </a:rPr>
              <a:t> </a:t>
            </a:r>
            <a:endParaRPr lang="en-US" altLang="zh-TW" b="1" dirty="0" smtClean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全真楷書" pitchFamily="49" charset="-120"/>
              <a:ea typeface="全真楷書" pitchFamily="49" charset="-120"/>
            </a:endParaRPr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r>
              <a:rPr lang="en-US" altLang="zh-TW" sz="28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全真楷書" pitchFamily="49" charset="-120"/>
                <a:ea typeface="全真楷書" pitchFamily="49" charset="-120"/>
              </a:rPr>
              <a:t> </a:t>
            </a:r>
            <a:r>
              <a:rPr lang="en-US" altLang="zh-TW" sz="28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全真楷書" pitchFamily="49" charset="-120"/>
                <a:ea typeface="全真楷書" pitchFamily="49" charset="-120"/>
              </a:rPr>
              <a:t>    (</a:t>
            </a:r>
            <a:r>
              <a:rPr lang="zh-TW" altLang="en-US" sz="28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全真楷書" pitchFamily="49" charset="-120"/>
                <a:ea typeface="全真楷書" pitchFamily="49" charset="-120"/>
              </a:rPr>
              <a:t>詩篇</a:t>
            </a:r>
            <a:r>
              <a:rPr lang="en-US" altLang="zh-TW" sz="28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全真楷書" pitchFamily="49" charset="-120"/>
                <a:ea typeface="全真楷書" pitchFamily="49" charset="-120"/>
              </a:rPr>
              <a:t>32:1-2)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219200" y="4953000"/>
            <a:ext cx="3348994" cy="707886"/>
          </a:xfrm>
          <a:prstGeom prst="rect">
            <a:avLst/>
          </a:prstGeom>
          <a:noFill/>
          <a:ln>
            <a:solidFill>
              <a:srgbClr val="FFFEFB"/>
            </a:solidFill>
          </a:ln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TW" altLang="en-US" sz="40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無罪才是福！</a:t>
            </a:r>
            <a:endParaRPr kumimoji="1" lang="en-US" sz="40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itchFamily="66" charset="-120"/>
              <a:ea typeface="華康宗楷體 Std W7" pitchFamily="66" charset="-120"/>
            </a:endParaRPr>
          </a:p>
        </p:txBody>
      </p:sp>
      <p:sp>
        <p:nvSpPr>
          <p:cNvPr id="5" name="Text Box 10"/>
          <p:cNvSpPr txBox="1">
            <a:spLocks noChangeArrowheads="1"/>
          </p:cNvSpPr>
          <p:nvPr/>
        </p:nvSpPr>
        <p:spPr bwMode="auto">
          <a:xfrm>
            <a:off x="7851338" y="533400"/>
            <a:ext cx="1292662" cy="525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eaVert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TW" altLang="en-US" sz="5400" b="1" dirty="0">
                <a:solidFill>
                  <a:srgbClr val="FFFEF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文鼎行楷碑體" pitchFamily="49" charset="-120"/>
                <a:ea typeface="文鼎行楷碑體" pitchFamily="49" charset="-120"/>
              </a:rPr>
              <a:t>有福的人生</a:t>
            </a:r>
            <a:r>
              <a:rPr kumimoji="1" lang="zh-TW" altLang="en-US" sz="4800" b="1" dirty="0">
                <a:solidFill>
                  <a:srgbClr val="2F131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文鼎行楷碑體" pitchFamily="49" charset="-120"/>
                <a:ea typeface="文鼎行楷碑體" pitchFamily="49" charset="-120"/>
              </a:rPr>
              <a:t> </a:t>
            </a:r>
            <a:r>
              <a:rPr kumimoji="1" lang="zh-TW" altLang="en-US" sz="4400" b="1" dirty="0">
                <a:solidFill>
                  <a:srgbClr val="2F131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</a:t>
            </a:r>
            <a:r>
              <a:rPr kumimoji="1" lang="en-US" altLang="zh-TW" sz="2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</a:t>
            </a:r>
            <a:r>
              <a:rPr kumimoji="1" lang="en-US" altLang="zh-TW" sz="2800" b="1" dirty="0" smtClean="0">
                <a:solidFill>
                  <a:srgbClr val="FFFEF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/15</a:t>
            </a:r>
            <a:endParaRPr kumimoji="1" lang="en-US" altLang="zh-TW" sz="2800" b="1" dirty="0">
              <a:solidFill>
                <a:srgbClr val="FFFEFB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zh-TW" dirty="0">
                <a:solidFill>
                  <a:srgbClr val="2F1311"/>
                </a:solidFill>
              </a:rPr>
              <a:t> </a:t>
            </a:r>
          </a:p>
        </p:txBody>
      </p:sp>
      <p:pic>
        <p:nvPicPr>
          <p:cNvPr id="6" name="Picture 6" descr="http://pastorerickson.com/wp-content/uploads/2012/06/Forgiven_Much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488859" y="3581400"/>
            <a:ext cx="3512141" cy="3505200"/>
          </a:xfrm>
          <a:prstGeom prst="rect">
            <a:avLst/>
          </a:prstGeom>
          <a:noFill/>
          <a:effectLst>
            <a:softEdge rad="6350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3418648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8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81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81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10"/>
          <p:cNvSpPr txBox="1">
            <a:spLocks noChangeArrowheads="1"/>
          </p:cNvSpPr>
          <p:nvPr/>
        </p:nvSpPr>
        <p:spPr bwMode="auto">
          <a:xfrm>
            <a:off x="7851338" y="533400"/>
            <a:ext cx="1292662" cy="525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eaVert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TW" altLang="en-US" sz="5400" b="1" dirty="0">
                <a:solidFill>
                  <a:srgbClr val="FFFEF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文鼎行楷碑體" pitchFamily="49" charset="-120"/>
                <a:ea typeface="文鼎行楷碑體" pitchFamily="49" charset="-120"/>
              </a:rPr>
              <a:t>有福的人生</a:t>
            </a:r>
            <a:r>
              <a:rPr kumimoji="1" lang="zh-TW" altLang="en-US" sz="4800" b="1" dirty="0">
                <a:solidFill>
                  <a:srgbClr val="2F131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文鼎行楷碑體" pitchFamily="49" charset="-120"/>
                <a:ea typeface="文鼎行楷碑體" pitchFamily="49" charset="-120"/>
              </a:rPr>
              <a:t> </a:t>
            </a:r>
            <a:r>
              <a:rPr kumimoji="1" lang="zh-TW" altLang="en-US" sz="4400" b="1" dirty="0">
                <a:solidFill>
                  <a:srgbClr val="2F131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</a:t>
            </a:r>
            <a:r>
              <a:rPr kumimoji="1" lang="en-US" altLang="zh-TW" sz="2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</a:t>
            </a:r>
            <a:r>
              <a:rPr kumimoji="1" lang="en-US" altLang="zh-TW" sz="2800" b="1" dirty="0" smtClean="0">
                <a:solidFill>
                  <a:srgbClr val="FFFEF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/15</a:t>
            </a:r>
            <a:endParaRPr kumimoji="1" lang="en-US" altLang="zh-TW" sz="2800" b="1" dirty="0">
              <a:solidFill>
                <a:srgbClr val="FFFEFB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zh-TW" dirty="0">
                <a:solidFill>
                  <a:srgbClr val="2F1311"/>
                </a:solidFill>
              </a:rPr>
              <a:t> </a:t>
            </a:r>
          </a:p>
        </p:txBody>
      </p:sp>
      <p:pic>
        <p:nvPicPr>
          <p:cNvPr id="1028" name="Picture 4" descr="http://cyberbrethren.com/wp-content/uploads/2012/05/heavy_burden_small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28600" y="1030310"/>
            <a:ext cx="6355694" cy="472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http://www.corkedfork.com/wp-content/uploads/et_temp/Therapist-113799_186x186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038603" y="2995410"/>
            <a:ext cx="3809997" cy="381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https://encrypted-tbn1.gstatic.com/images?q=tbn:ANd9GcSmXMMCza6mdKCMnbDWbvlw7BMZK0JuVAR0N9mdWs6td75fEYVX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1" y="-1"/>
            <a:ext cx="4659529" cy="29954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6754545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0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609600"/>
            <a:ext cx="7386638" cy="4497388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zh-TW" altLang="en-US" sz="40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全真楷書" pitchFamily="49" charset="-120"/>
                <a:ea typeface="全真楷書" pitchFamily="49" charset="-120"/>
              </a:rPr>
              <a:t>二</a:t>
            </a:r>
            <a:r>
              <a:rPr lang="en-US" altLang="zh-TW" sz="40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全真楷書" pitchFamily="49" charset="-120"/>
                <a:ea typeface="全真楷書" pitchFamily="49" charset="-120"/>
              </a:rPr>
              <a:t>.</a:t>
            </a:r>
            <a:r>
              <a:rPr lang="zh-TW" altLang="en-US" sz="4000" b="1" u="sng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全真楷書" pitchFamily="49" charset="-120"/>
                <a:ea typeface="全真楷書" pitchFamily="49" charset="-120"/>
              </a:rPr>
              <a:t>上帝兒女享有三福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zh-TW" altLang="en-US" sz="40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全真楷書" pitchFamily="49" charset="-120"/>
                <a:ea typeface="全真楷書" pitchFamily="49" charset="-120"/>
              </a:rPr>
              <a:t>   </a:t>
            </a:r>
            <a:r>
              <a:rPr lang="en-US" altLang="zh-TW" sz="4000" b="1" dirty="0" smtClean="0">
                <a:solidFill>
                  <a:srgbClr val="FFFEFB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全真楷書" pitchFamily="49" charset="-120"/>
                <a:ea typeface="全真楷書" pitchFamily="49" charset="-120"/>
              </a:rPr>
              <a:t>1.</a:t>
            </a:r>
            <a:r>
              <a:rPr lang="zh-TW" altLang="en-US" sz="4000" b="1" dirty="0" smtClean="0">
                <a:solidFill>
                  <a:srgbClr val="FFFEFB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全真楷書" pitchFamily="49" charset="-120"/>
                <a:ea typeface="全真楷書" pitchFamily="49" charset="-120"/>
              </a:rPr>
              <a:t>赦罪之福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zh-TW" altLang="en-US" sz="36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全真楷書" pitchFamily="49" charset="-120"/>
                <a:ea typeface="全真楷書" pitchFamily="49" charset="-120"/>
              </a:rPr>
              <a:t>  「如今那些在基督裡的，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zh-TW" altLang="en-US" sz="36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全真楷書" pitchFamily="49" charset="-120"/>
                <a:ea typeface="全真楷書" pitchFamily="49" charset="-120"/>
              </a:rPr>
              <a:t>    就不定罪了，因為賜生命聖靈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zh-TW" altLang="en-US" sz="36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全真楷書" pitchFamily="49" charset="-120"/>
                <a:ea typeface="全真楷書" pitchFamily="49" charset="-120"/>
              </a:rPr>
              <a:t>    的律在基督裡</a:t>
            </a:r>
            <a:r>
              <a:rPr lang="zh-TW" altLang="en-US" sz="3600" b="1" dirty="0" smtClean="0">
                <a:solidFill>
                  <a:srgbClr val="FFFEFB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全真楷書" pitchFamily="49" charset="-120"/>
                <a:ea typeface="全真楷書" pitchFamily="49" charset="-120"/>
              </a:rPr>
              <a:t>釋放</a:t>
            </a:r>
            <a:r>
              <a:rPr lang="zh-TW" altLang="en-US" sz="36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全真楷書" pitchFamily="49" charset="-120"/>
                <a:ea typeface="全真楷書" pitchFamily="49" charset="-120"/>
              </a:rPr>
              <a:t>了我，使我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zh-TW" altLang="en-US" sz="36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全真楷書" pitchFamily="49" charset="-120"/>
                <a:ea typeface="全真楷書" pitchFamily="49" charset="-120"/>
              </a:rPr>
              <a:t>    </a:t>
            </a:r>
            <a:r>
              <a:rPr lang="zh-TW" altLang="en-US" sz="3600" b="1" dirty="0" smtClean="0">
                <a:solidFill>
                  <a:srgbClr val="FFFEFB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全真楷書" pitchFamily="49" charset="-120"/>
                <a:ea typeface="全真楷書" pitchFamily="49" charset="-120"/>
              </a:rPr>
              <a:t>脫離</a:t>
            </a:r>
            <a:r>
              <a:rPr lang="zh-TW" altLang="en-US" sz="36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全真楷書" pitchFamily="49" charset="-120"/>
                <a:ea typeface="全真楷書" pitchFamily="49" charset="-120"/>
              </a:rPr>
              <a:t>罪和死的律。」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zh-TW" altLang="en-US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全真楷書" pitchFamily="49" charset="-120"/>
                <a:ea typeface="全真楷書" pitchFamily="49" charset="-120"/>
              </a:rPr>
              <a:t>    </a:t>
            </a:r>
            <a:r>
              <a:rPr lang="en-US" altLang="zh-TW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全真楷書" pitchFamily="49" charset="-120"/>
                <a:ea typeface="全真楷書" pitchFamily="49" charset="-120"/>
              </a:rPr>
              <a:t>(</a:t>
            </a:r>
            <a:r>
              <a:rPr lang="zh-TW" altLang="en-US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全真楷書" pitchFamily="49" charset="-120"/>
                <a:ea typeface="全真楷書" pitchFamily="49" charset="-120"/>
              </a:rPr>
              <a:t>羅馬書</a:t>
            </a:r>
            <a:r>
              <a:rPr lang="en-US" altLang="zh-TW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全真楷書" pitchFamily="49" charset="-120"/>
                <a:ea typeface="全真楷書" pitchFamily="49" charset="-120"/>
              </a:rPr>
              <a:t>8:1-2)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US" altLang="zh-TW" sz="4000" dirty="0" smtClean="0">
              <a:solidFill>
                <a:schemeClr val="tx2"/>
              </a:solidFill>
              <a:latin typeface="全真楷書" pitchFamily="49" charset="-120"/>
              <a:ea typeface="全真楷書" pitchFamily="49" charset="-12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US" altLang="zh-TW" dirty="0" smtClean="0"/>
          </a:p>
        </p:txBody>
      </p:sp>
      <p:sp>
        <p:nvSpPr>
          <p:cNvPr id="7171" name="Text Box 4"/>
          <p:cNvSpPr txBox="1">
            <a:spLocks noChangeArrowheads="1"/>
          </p:cNvSpPr>
          <p:nvPr/>
        </p:nvSpPr>
        <p:spPr bwMode="auto">
          <a:xfrm>
            <a:off x="8310563" y="487363"/>
            <a:ext cx="458787" cy="6142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2F1311"/>
              </a:solidFill>
            </a:endParaRPr>
          </a:p>
        </p:txBody>
      </p:sp>
      <p:sp>
        <p:nvSpPr>
          <p:cNvPr id="5" name="Text Box 10"/>
          <p:cNvSpPr txBox="1">
            <a:spLocks noChangeArrowheads="1"/>
          </p:cNvSpPr>
          <p:nvPr/>
        </p:nvSpPr>
        <p:spPr bwMode="auto">
          <a:xfrm>
            <a:off x="7851338" y="533400"/>
            <a:ext cx="1292662" cy="525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eaVert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TW" altLang="en-US" sz="5400" b="1" dirty="0">
                <a:solidFill>
                  <a:srgbClr val="FFFEF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文鼎行楷碑體" pitchFamily="49" charset="-120"/>
                <a:ea typeface="文鼎行楷碑體" pitchFamily="49" charset="-120"/>
              </a:rPr>
              <a:t>有福的人生</a:t>
            </a:r>
            <a:r>
              <a:rPr kumimoji="1" lang="zh-TW" altLang="en-US" sz="4800" b="1" dirty="0">
                <a:solidFill>
                  <a:srgbClr val="2F131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文鼎行楷碑體" pitchFamily="49" charset="-120"/>
                <a:ea typeface="文鼎行楷碑體" pitchFamily="49" charset="-120"/>
              </a:rPr>
              <a:t> </a:t>
            </a:r>
            <a:r>
              <a:rPr kumimoji="1" lang="zh-TW" altLang="en-US" sz="4400" b="1" dirty="0">
                <a:solidFill>
                  <a:srgbClr val="2F131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</a:t>
            </a:r>
            <a:r>
              <a:rPr kumimoji="1" lang="en-US" altLang="zh-TW" sz="2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</a:t>
            </a:r>
            <a:r>
              <a:rPr kumimoji="1" lang="en-US" altLang="zh-TW" sz="2800" b="1" dirty="0" smtClean="0">
                <a:solidFill>
                  <a:srgbClr val="FFFEF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/15</a:t>
            </a:r>
            <a:endParaRPr kumimoji="1" lang="en-US" altLang="zh-TW" sz="2800" b="1" dirty="0">
              <a:solidFill>
                <a:srgbClr val="FFFEFB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zh-TW" dirty="0">
                <a:solidFill>
                  <a:srgbClr val="2F1311"/>
                </a:solidFill>
              </a:rPr>
              <a:t> </a:t>
            </a:r>
          </a:p>
        </p:txBody>
      </p:sp>
      <p:pic>
        <p:nvPicPr>
          <p:cNvPr id="7176" name="Picture 8" descr="http://1.bp.blogspot.com/-JGIlBVBMvMk/TlRNYEh69bI/AAAAAAAAA68/dZRjU17rHvs/s1600/Break%2BFree%2BInvestors%2BLogo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549066" y="3962399"/>
            <a:ext cx="4528134" cy="3048001"/>
          </a:xfrm>
          <a:prstGeom prst="rect">
            <a:avLst/>
          </a:prstGeom>
          <a:noFill/>
          <a:effectLst>
            <a:softEdge rad="6350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://www.globalwellnesscentre.com/ThumbGen.ashx?%2FAreas%2FCustom%2FContentFiles%2Fimages%2Fsmoking-addiction.jpg/253/380/w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34000" y="679189"/>
            <a:ext cx="2409825" cy="3619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6" descr="http://ubdavid.org/advanced/new-life2/graphics/4_cross-cleanse-burden-left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53548" y="1981200"/>
            <a:ext cx="4219381" cy="44728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http://media.web.britannica.com/eb-media/77/161577-004-F8C6F5C3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286181" y="685800"/>
            <a:ext cx="2487003" cy="3669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5287160" y="3429000"/>
            <a:ext cx="256144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kumimoji="1" lang="en-US" sz="28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Karl Menninger</a:t>
            </a:r>
            <a:endParaRPr kumimoji="1" lang="en-US" sz="28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076525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533400"/>
            <a:ext cx="7386638" cy="1447800"/>
          </a:xfrm>
        </p:spPr>
        <p:txBody>
          <a:bodyPr/>
          <a:lstStyle/>
          <a:p>
            <a:pPr eaLnBrk="1" hangingPunct="1">
              <a:buFontTx/>
              <a:buNone/>
              <a:defRPr/>
            </a:pPr>
            <a:r>
              <a:rPr lang="zh-TW" altLang="en-US" sz="40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全真楷書" pitchFamily="49" charset="-120"/>
                <a:ea typeface="全真楷書" pitchFamily="49" charset="-120"/>
              </a:rPr>
              <a:t>二</a:t>
            </a:r>
            <a:r>
              <a:rPr lang="en-US" altLang="zh-TW" sz="40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全真楷書" pitchFamily="49" charset="-120"/>
                <a:ea typeface="全真楷書" pitchFamily="49" charset="-120"/>
              </a:rPr>
              <a:t>.</a:t>
            </a:r>
            <a:r>
              <a:rPr lang="zh-TW" altLang="en-US" sz="4000" b="1" u="sng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全真楷書" pitchFamily="49" charset="-120"/>
                <a:ea typeface="全真楷書" pitchFamily="49" charset="-120"/>
              </a:rPr>
              <a:t>上帝兒女有三種福</a:t>
            </a:r>
          </a:p>
          <a:p>
            <a:pPr eaLnBrk="1" hangingPunct="1">
              <a:buFontTx/>
              <a:buNone/>
              <a:defRPr/>
            </a:pPr>
            <a:r>
              <a:rPr lang="zh-TW" altLang="en-US" sz="40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全真楷書" pitchFamily="49" charset="-120"/>
                <a:ea typeface="全真楷書" pitchFamily="49" charset="-120"/>
              </a:rPr>
              <a:t>   </a:t>
            </a:r>
            <a:r>
              <a:rPr lang="en-US" altLang="zh-TW" sz="40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全真楷書" pitchFamily="49" charset="-120"/>
                <a:ea typeface="全真楷書" pitchFamily="49" charset="-120"/>
              </a:rPr>
              <a:t>1.</a:t>
            </a:r>
            <a:r>
              <a:rPr lang="zh-TW" altLang="en-US" sz="40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全真楷書" pitchFamily="49" charset="-120"/>
                <a:ea typeface="全真楷書" pitchFamily="49" charset="-120"/>
              </a:rPr>
              <a:t>赦罪之福</a:t>
            </a:r>
          </a:p>
          <a:p>
            <a:pPr eaLnBrk="1" hangingPunct="1">
              <a:buFontTx/>
              <a:buNone/>
              <a:defRPr/>
            </a:pPr>
            <a:r>
              <a:rPr lang="zh-TW" altLang="en-U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全真楷書" pitchFamily="49" charset="-120"/>
                <a:ea typeface="全真楷書" pitchFamily="49" charset="-120"/>
              </a:rPr>
              <a:t>   </a:t>
            </a:r>
            <a:r>
              <a:rPr lang="en-US" altLang="zh-TW" sz="4000" b="1" dirty="0" smtClean="0">
                <a:solidFill>
                  <a:srgbClr val="FFFEF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全真楷書" pitchFamily="49" charset="-120"/>
                <a:ea typeface="全真楷書" pitchFamily="49" charset="-120"/>
              </a:rPr>
              <a:t>2.</a:t>
            </a:r>
            <a:r>
              <a:rPr lang="zh-TW" altLang="en-US" sz="4000" b="1" dirty="0" smtClean="0">
                <a:solidFill>
                  <a:srgbClr val="FFFEF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全真楷書" pitchFamily="49" charset="-120"/>
                <a:ea typeface="全真楷書" pitchFamily="49" charset="-120"/>
              </a:rPr>
              <a:t>今生之福</a:t>
            </a:r>
          </a:p>
          <a:p>
            <a:pPr eaLnBrk="1" hangingPunct="1">
              <a:buFontTx/>
              <a:buNone/>
              <a:defRPr/>
            </a:pPr>
            <a:r>
              <a:rPr lang="zh-TW" altLang="en-US" sz="4000" b="1" dirty="0" smtClean="0">
                <a:solidFill>
                  <a:srgbClr val="FFFEF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全真楷書" pitchFamily="49" charset="-120"/>
                <a:ea typeface="全真楷書" pitchFamily="49" charset="-120"/>
              </a:rPr>
              <a:t>   </a:t>
            </a:r>
            <a:endParaRPr lang="en-US" altLang="zh-TW" b="1" dirty="0" smtClean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全真楷書" pitchFamily="49" charset="-120"/>
              <a:ea typeface="全真楷書" pitchFamily="49" charset="-120"/>
            </a:endParaRPr>
          </a:p>
        </p:txBody>
      </p:sp>
      <p:sp>
        <p:nvSpPr>
          <p:cNvPr id="4" name="Text Box 10"/>
          <p:cNvSpPr txBox="1">
            <a:spLocks noChangeArrowheads="1"/>
          </p:cNvSpPr>
          <p:nvPr/>
        </p:nvSpPr>
        <p:spPr bwMode="auto">
          <a:xfrm>
            <a:off x="7851338" y="533400"/>
            <a:ext cx="1292662" cy="525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eaVert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TW" altLang="en-US" sz="5400" b="1" dirty="0">
                <a:solidFill>
                  <a:srgbClr val="FFFEF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文鼎行楷碑體" pitchFamily="49" charset="-120"/>
                <a:ea typeface="文鼎行楷碑體" pitchFamily="49" charset="-120"/>
              </a:rPr>
              <a:t>有福的人生</a:t>
            </a:r>
            <a:r>
              <a:rPr kumimoji="1" lang="zh-TW" altLang="en-US" sz="4800" b="1" dirty="0">
                <a:solidFill>
                  <a:srgbClr val="2F131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文鼎行楷碑體" pitchFamily="49" charset="-120"/>
                <a:ea typeface="文鼎行楷碑體" pitchFamily="49" charset="-120"/>
              </a:rPr>
              <a:t> </a:t>
            </a:r>
            <a:r>
              <a:rPr kumimoji="1" lang="zh-TW" altLang="en-US" sz="4400" b="1" dirty="0">
                <a:solidFill>
                  <a:srgbClr val="2F131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</a:t>
            </a:r>
            <a:r>
              <a:rPr kumimoji="1" lang="en-US" altLang="zh-TW" sz="2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</a:t>
            </a:r>
            <a:r>
              <a:rPr kumimoji="1" lang="en-US" altLang="zh-TW" sz="2800" b="1" dirty="0" smtClean="0">
                <a:solidFill>
                  <a:srgbClr val="FFFEF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/15</a:t>
            </a:r>
            <a:endParaRPr kumimoji="1" lang="en-US" altLang="zh-TW" sz="2800" b="1" dirty="0">
              <a:solidFill>
                <a:srgbClr val="FFFEFB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zh-TW" dirty="0">
                <a:solidFill>
                  <a:srgbClr val="2F1311"/>
                </a:solidFill>
              </a:rPr>
              <a:t> </a:t>
            </a:r>
          </a:p>
        </p:txBody>
      </p:sp>
      <p:pic>
        <p:nvPicPr>
          <p:cNvPr id="8197" name="Picture 5" descr="http://25.media.tumblr.com/tumblr_lh4xw5spkn1qdp53oo1_50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176825" y="3483448"/>
            <a:ext cx="2824175" cy="3755552"/>
          </a:xfrm>
          <a:prstGeom prst="rect">
            <a:avLst/>
          </a:prstGeom>
          <a:noFill/>
          <a:effectLst>
            <a:softEdge rad="6350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/>
          <p:cNvSpPr/>
          <p:nvPr/>
        </p:nvSpPr>
        <p:spPr>
          <a:xfrm>
            <a:off x="914400" y="2667000"/>
            <a:ext cx="7239000" cy="18466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TW" altLang="en-US" sz="3800" b="1" dirty="0">
                <a:solidFill>
                  <a:srgbClr val="F7D47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全真楷書" pitchFamily="49" charset="-120"/>
                <a:ea typeface="全真楷書" pitchFamily="49" charset="-120"/>
              </a:rPr>
              <a:t>「敬畏耶和華的大有</a:t>
            </a:r>
            <a:r>
              <a:rPr kumimoji="1" lang="zh-TW" altLang="en-US" sz="3800" b="1" dirty="0">
                <a:solidFill>
                  <a:srgbClr val="FFFEF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全真楷書" pitchFamily="49" charset="-120"/>
                <a:ea typeface="全真楷書" pitchFamily="49" charset="-120"/>
              </a:rPr>
              <a:t>倚靠</a:t>
            </a:r>
            <a:r>
              <a:rPr kumimoji="1" lang="zh-TW" altLang="en-US" sz="3800" b="1" dirty="0">
                <a:solidFill>
                  <a:srgbClr val="F7D47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全真楷書" pitchFamily="49" charset="-120"/>
                <a:ea typeface="全真楷書" pitchFamily="49" charset="-120"/>
              </a:rPr>
              <a:t>，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TW" altLang="en-US" sz="3800" b="1" dirty="0">
                <a:solidFill>
                  <a:srgbClr val="F7D47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全真楷書" pitchFamily="49" charset="-120"/>
                <a:ea typeface="全真楷書" pitchFamily="49" charset="-120"/>
              </a:rPr>
              <a:t> </a:t>
            </a:r>
            <a:r>
              <a:rPr kumimoji="1" lang="zh-TW" altLang="en-US" sz="3800" b="1" dirty="0" smtClean="0">
                <a:solidFill>
                  <a:srgbClr val="F7D47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全真楷書" pitchFamily="49" charset="-120"/>
                <a:ea typeface="全真楷書" pitchFamily="49" charset="-120"/>
              </a:rPr>
              <a:t> 他</a:t>
            </a:r>
            <a:r>
              <a:rPr kumimoji="1" lang="zh-TW" altLang="en-US" sz="3800" b="1" dirty="0">
                <a:solidFill>
                  <a:srgbClr val="F7D47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全真楷書" pitchFamily="49" charset="-120"/>
                <a:ea typeface="全真楷書" pitchFamily="49" charset="-120"/>
              </a:rPr>
              <a:t>的</a:t>
            </a:r>
            <a:r>
              <a:rPr kumimoji="1" lang="zh-TW" altLang="en-US" sz="3800" b="1" dirty="0">
                <a:solidFill>
                  <a:srgbClr val="FFFEF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全真楷書" pitchFamily="49" charset="-120"/>
                <a:ea typeface="全真楷書" pitchFamily="49" charset="-120"/>
              </a:rPr>
              <a:t>兒女</a:t>
            </a:r>
            <a:r>
              <a:rPr kumimoji="1" lang="zh-TW" altLang="en-US" sz="3800" b="1" dirty="0">
                <a:solidFill>
                  <a:srgbClr val="F7D47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全真楷書" pitchFamily="49" charset="-120"/>
                <a:ea typeface="全真楷書" pitchFamily="49" charset="-120"/>
              </a:rPr>
              <a:t>也有避難所。」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TW" altLang="en-US" sz="3800" b="1" dirty="0">
                <a:solidFill>
                  <a:srgbClr val="F7D47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全真楷書" pitchFamily="49" charset="-120"/>
                <a:ea typeface="全真楷書" pitchFamily="49" charset="-120"/>
              </a:rPr>
              <a:t>     </a:t>
            </a:r>
            <a:r>
              <a:rPr kumimoji="1" lang="en-US" altLang="zh-TW" sz="3800" b="1" dirty="0">
                <a:solidFill>
                  <a:srgbClr val="F7D47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全真楷書" pitchFamily="49" charset="-120"/>
                <a:ea typeface="全真楷書" pitchFamily="49" charset="-120"/>
              </a:rPr>
              <a:t>(</a:t>
            </a:r>
            <a:r>
              <a:rPr kumimoji="1" lang="zh-TW" altLang="en-US" sz="3800" b="1" dirty="0">
                <a:solidFill>
                  <a:srgbClr val="F7D47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全真楷書" pitchFamily="49" charset="-120"/>
                <a:ea typeface="全真楷書" pitchFamily="49" charset="-120"/>
              </a:rPr>
              <a:t>箴言</a:t>
            </a:r>
            <a:r>
              <a:rPr kumimoji="1" lang="en-US" altLang="zh-TW" sz="3800" b="1" dirty="0">
                <a:solidFill>
                  <a:srgbClr val="F7D47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全真楷書" pitchFamily="49" charset="-120"/>
                <a:ea typeface="全真楷書" pitchFamily="49" charset="-120"/>
              </a:rPr>
              <a:t>14:26)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384280" y="4572000"/>
            <a:ext cx="3416320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kumimoji="1" lang="zh-TW" altLang="en-US" sz="3600" b="1" dirty="0" smtClean="0">
                <a:solidFill>
                  <a:srgbClr val="FFFEFB"/>
                </a:solidFill>
                <a:ea typeface="全真楷書" pitchFamily="49" charset="-120"/>
              </a:rPr>
              <a:t>壯士不能自舉，</a:t>
            </a:r>
            <a:endParaRPr kumimoji="1" lang="en-US" altLang="zh-TW" sz="3600" b="1" dirty="0" smtClean="0">
              <a:solidFill>
                <a:srgbClr val="FFFEFB"/>
              </a:solidFill>
              <a:ea typeface="全真楷書" pitchFamily="49" charset="-12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kumimoji="1" lang="zh-TW" altLang="en-US" sz="3600" b="1" dirty="0" smtClean="0">
                <a:solidFill>
                  <a:srgbClr val="FFFEFB"/>
                </a:solidFill>
                <a:ea typeface="全真楷書" pitchFamily="49" charset="-120"/>
              </a:rPr>
              <a:t>能醫不能自醫</a:t>
            </a:r>
            <a:endParaRPr kumimoji="1" lang="en-US" sz="3600" b="1" dirty="0">
              <a:solidFill>
                <a:srgbClr val="FFFEFB"/>
              </a:solidFill>
              <a:ea typeface="全真楷書" pitchFamily="49" charset="-12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6736" y="4570274"/>
            <a:ext cx="5409664" cy="1754326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kumimoji="1" lang="zh-TW" altLang="en-US" sz="3600" b="1" dirty="0" smtClean="0">
                <a:solidFill>
                  <a:srgbClr val="C00000"/>
                </a:solidFill>
                <a:ea typeface="全真楷書" pitchFamily="49" charset="-120"/>
                <a:sym typeface="Wingdings"/>
              </a:rPr>
              <a:t></a:t>
            </a:r>
            <a:r>
              <a:rPr kumimoji="1" lang="zh-TW" altLang="en-US" sz="3600" b="1" dirty="0" smtClean="0">
                <a:solidFill>
                  <a:srgbClr val="C00000"/>
                </a:solidFill>
                <a:ea typeface="全真楷書" pitchFamily="49" charset="-120"/>
              </a:rPr>
              <a:t>非信徒不可以沒有一切，</a:t>
            </a:r>
            <a:endParaRPr kumimoji="1" lang="en-US" altLang="zh-TW" sz="3600" b="1" dirty="0" smtClean="0">
              <a:solidFill>
                <a:srgbClr val="C00000"/>
              </a:solidFill>
              <a:ea typeface="全真楷書" pitchFamily="49" charset="-12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kumimoji="1" lang="zh-TW" altLang="en-US" sz="3600" b="1" dirty="0">
                <a:solidFill>
                  <a:srgbClr val="C00000"/>
                </a:solidFill>
                <a:ea typeface="全真楷書" pitchFamily="49" charset="-120"/>
                <a:sym typeface="Wingdings"/>
              </a:rPr>
              <a:t></a:t>
            </a:r>
            <a:r>
              <a:rPr kumimoji="1" lang="zh-TW" altLang="en-US" sz="3600" b="1" dirty="0" smtClean="0">
                <a:solidFill>
                  <a:srgbClr val="C00000"/>
                </a:solidFill>
                <a:ea typeface="全真楷書" pitchFamily="49" charset="-120"/>
              </a:rPr>
              <a:t>基督徒可以靠耶穌面對</a:t>
            </a:r>
            <a:endParaRPr kumimoji="1" lang="en-US" altLang="zh-TW" sz="3600" b="1" dirty="0" smtClean="0">
              <a:solidFill>
                <a:srgbClr val="C00000"/>
              </a:solidFill>
              <a:ea typeface="全真楷書" pitchFamily="49" charset="-12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kumimoji="1" lang="zh-TW" altLang="en-US" sz="3600" b="1" dirty="0" smtClean="0">
                <a:solidFill>
                  <a:srgbClr val="C00000"/>
                </a:solidFill>
                <a:ea typeface="全真楷書" pitchFamily="49" charset="-120"/>
              </a:rPr>
              <a:t>  一切的沒有</a:t>
            </a:r>
            <a:endParaRPr kumimoji="1" lang="en-US" sz="3600" b="1" dirty="0">
              <a:solidFill>
                <a:srgbClr val="C00000"/>
              </a:solidFill>
              <a:ea typeface="全真楷書" pitchFamily="49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832116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8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9" grpId="0"/>
      <p:bldP spid="10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457200"/>
            <a:ext cx="7386638" cy="4954588"/>
          </a:xfrm>
        </p:spPr>
        <p:txBody>
          <a:bodyPr/>
          <a:lstStyle/>
          <a:p>
            <a:pPr marL="0" indent="0" eaLnBrk="1" hangingPunct="1">
              <a:spcBef>
                <a:spcPct val="0"/>
              </a:spcBef>
              <a:buFontTx/>
              <a:buNone/>
            </a:pPr>
            <a:r>
              <a:rPr lang="zh-TW" altLang="en-US" sz="3600" b="1" smtClean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全真楷書" pitchFamily="49" charset="-120"/>
                <a:ea typeface="全真楷書" pitchFamily="49" charset="-120"/>
              </a:rPr>
              <a:t>「誰能使我們與基督的愛隔絕呢？</a:t>
            </a:r>
          </a:p>
          <a:p>
            <a:pPr marL="0" indent="0" eaLnBrk="1" hangingPunct="1">
              <a:spcBef>
                <a:spcPct val="0"/>
              </a:spcBef>
              <a:buFontTx/>
              <a:buNone/>
            </a:pPr>
            <a:r>
              <a:rPr lang="zh-TW" altLang="en-US" sz="3600" b="1" smtClean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全真楷書" pitchFamily="49" charset="-120"/>
                <a:ea typeface="全真楷書" pitchFamily="49" charset="-120"/>
              </a:rPr>
              <a:t>  難道是患難麼？是困苦麼？</a:t>
            </a:r>
          </a:p>
          <a:p>
            <a:pPr marL="0" indent="0" eaLnBrk="1" hangingPunct="1">
              <a:spcBef>
                <a:spcPct val="0"/>
              </a:spcBef>
              <a:buFontTx/>
              <a:buNone/>
            </a:pPr>
            <a:r>
              <a:rPr lang="zh-TW" altLang="en-US" sz="3600" b="1" smtClean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全真楷書" pitchFamily="49" charset="-120"/>
                <a:ea typeface="全真楷書" pitchFamily="49" charset="-120"/>
              </a:rPr>
              <a:t>  是飢餓麼？</a:t>
            </a:r>
            <a:r>
              <a:rPr lang="en-US" altLang="zh-TW" sz="3600" b="1" smtClean="0">
                <a:solidFill>
                  <a:schemeClr val="tx2"/>
                </a:solidFill>
                <a:latin typeface="Times New Roman" pitchFamily="18" charset="0"/>
                <a:ea typeface="全真楷書" pitchFamily="49" charset="-120"/>
              </a:rPr>
              <a:t>…</a:t>
            </a:r>
            <a:r>
              <a:rPr lang="zh-TW" altLang="en-US" sz="3600" b="1" smtClean="0">
                <a:solidFill>
                  <a:srgbClr val="F3DFDE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全真楷書" pitchFamily="49" charset="-120"/>
                <a:ea typeface="全真楷書" pitchFamily="49" charset="-120"/>
              </a:rPr>
              <a:t>然而靠著愛我們</a:t>
            </a:r>
          </a:p>
          <a:p>
            <a:pPr marL="0" indent="0" eaLnBrk="1" hangingPunct="1">
              <a:spcBef>
                <a:spcPct val="0"/>
              </a:spcBef>
              <a:buFontTx/>
              <a:buNone/>
            </a:pPr>
            <a:r>
              <a:rPr lang="zh-TW" altLang="en-US" sz="3600" b="1" smtClean="0">
                <a:solidFill>
                  <a:srgbClr val="F3DFDE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全真楷書" pitchFamily="49" charset="-120"/>
                <a:ea typeface="全真楷書" pitchFamily="49" charset="-120"/>
              </a:rPr>
              <a:t>  的主</a:t>
            </a:r>
            <a:r>
              <a:rPr lang="zh-TW" altLang="en-US" sz="3600" b="1" smtClean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全真楷書" pitchFamily="49" charset="-120"/>
                <a:ea typeface="全真楷書" pitchFamily="49" charset="-120"/>
              </a:rPr>
              <a:t>，在這一切的事上，</a:t>
            </a:r>
          </a:p>
          <a:p>
            <a:pPr marL="0" indent="0" eaLnBrk="1" hangingPunct="1">
              <a:spcBef>
                <a:spcPct val="0"/>
              </a:spcBef>
              <a:buFontTx/>
              <a:buNone/>
            </a:pPr>
            <a:r>
              <a:rPr lang="zh-TW" altLang="en-US" sz="3600" b="1" smtClean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全真楷書" pitchFamily="49" charset="-120"/>
                <a:ea typeface="全真楷書" pitchFamily="49" charset="-120"/>
              </a:rPr>
              <a:t>  都</a:t>
            </a:r>
            <a:r>
              <a:rPr lang="zh-TW" altLang="en-US" sz="3600" b="1" smtClean="0">
                <a:solidFill>
                  <a:srgbClr val="F3DFDE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全真楷書" pitchFamily="49" charset="-120"/>
                <a:ea typeface="全真楷書" pitchFamily="49" charset="-120"/>
              </a:rPr>
              <a:t>得勝有餘</a:t>
            </a:r>
            <a:r>
              <a:rPr lang="zh-TW" altLang="en-US" sz="3600" b="1" smtClean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全真楷書" pitchFamily="49" charset="-120"/>
                <a:ea typeface="全真楷書" pitchFamily="49" charset="-120"/>
              </a:rPr>
              <a:t>了。」 </a:t>
            </a:r>
          </a:p>
          <a:p>
            <a:pPr marL="0" indent="0" eaLnBrk="1" hangingPunct="1">
              <a:lnSpc>
                <a:spcPct val="150000"/>
              </a:lnSpc>
              <a:buFontTx/>
              <a:buNone/>
            </a:pPr>
            <a:r>
              <a:rPr lang="zh-TW" altLang="en-US" sz="1800" b="1" smtClean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全真楷書" pitchFamily="49" charset="-120"/>
                <a:ea typeface="全真楷書" pitchFamily="49" charset="-120"/>
              </a:rPr>
              <a:t>                            </a:t>
            </a:r>
            <a:r>
              <a:rPr lang="en-US" altLang="zh-TW" b="1" smtClean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全真楷書" pitchFamily="49" charset="-120"/>
                <a:ea typeface="全真楷書" pitchFamily="49" charset="-120"/>
              </a:rPr>
              <a:t>(</a:t>
            </a:r>
            <a:r>
              <a:rPr lang="zh-TW" altLang="en-US" b="1" smtClean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全真楷書" pitchFamily="49" charset="-120"/>
                <a:ea typeface="全真楷書" pitchFamily="49" charset="-120"/>
              </a:rPr>
              <a:t>羅馬書</a:t>
            </a:r>
            <a:r>
              <a:rPr lang="en-US" altLang="zh-TW" b="1" smtClean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全真楷書" pitchFamily="49" charset="-120"/>
                <a:ea typeface="全真楷書" pitchFamily="49" charset="-120"/>
              </a:rPr>
              <a:t>8:35, 37)</a:t>
            </a:r>
          </a:p>
          <a:p>
            <a:pPr marL="0" indent="0" eaLnBrk="1" hangingPunct="1">
              <a:lnSpc>
                <a:spcPct val="80000"/>
              </a:lnSpc>
              <a:buFontTx/>
              <a:buNone/>
            </a:pPr>
            <a:endParaRPr lang="en-US" altLang="zh-TW" smtClean="0">
              <a:solidFill>
                <a:schemeClr val="tx2"/>
              </a:solidFill>
            </a:endParaRPr>
          </a:p>
        </p:txBody>
      </p:sp>
      <p:pic>
        <p:nvPicPr>
          <p:cNvPr id="9221" name="Picture 5" descr="http://t2.gstatic.com/images?q=tbn:ANd9GcQebDNWZNjJLMrcFui0c7UM5hLFUUCk3uWk5ZB6hISG0YG9Nt__vNaNMUpT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447800" y="3545559"/>
            <a:ext cx="1905000" cy="1905000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 Box 10"/>
          <p:cNvSpPr txBox="1">
            <a:spLocks noChangeArrowheads="1"/>
          </p:cNvSpPr>
          <p:nvPr/>
        </p:nvSpPr>
        <p:spPr bwMode="auto">
          <a:xfrm>
            <a:off x="7851338" y="533400"/>
            <a:ext cx="1292662" cy="525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eaVert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TW" altLang="en-US" sz="5400" b="1" dirty="0">
                <a:solidFill>
                  <a:srgbClr val="FFFEF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文鼎行楷碑體" pitchFamily="49" charset="-120"/>
                <a:ea typeface="文鼎行楷碑體" pitchFamily="49" charset="-120"/>
              </a:rPr>
              <a:t>有福的人生</a:t>
            </a:r>
            <a:r>
              <a:rPr kumimoji="1" lang="zh-TW" altLang="en-US" sz="4800" b="1" dirty="0">
                <a:solidFill>
                  <a:srgbClr val="2F131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文鼎行楷碑體" pitchFamily="49" charset="-120"/>
                <a:ea typeface="文鼎行楷碑體" pitchFamily="49" charset="-120"/>
              </a:rPr>
              <a:t> </a:t>
            </a:r>
            <a:r>
              <a:rPr kumimoji="1" lang="zh-TW" altLang="en-US" sz="4400" b="1" dirty="0">
                <a:solidFill>
                  <a:srgbClr val="2F131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</a:t>
            </a:r>
            <a:r>
              <a:rPr kumimoji="1" lang="en-US" altLang="zh-TW" sz="2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</a:t>
            </a:r>
            <a:r>
              <a:rPr kumimoji="1" lang="en-US" altLang="zh-TW" sz="2800" b="1" dirty="0" smtClean="0">
                <a:solidFill>
                  <a:srgbClr val="FFFEF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/15</a:t>
            </a:r>
            <a:endParaRPr kumimoji="1" lang="en-US" altLang="zh-TW" sz="2800" b="1" dirty="0">
              <a:solidFill>
                <a:srgbClr val="FFFEFB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zh-TW" dirty="0">
                <a:solidFill>
                  <a:srgbClr val="2F1311"/>
                </a:solidFill>
              </a:rPr>
              <a:t> </a:t>
            </a:r>
          </a:p>
        </p:txBody>
      </p:sp>
      <p:pic>
        <p:nvPicPr>
          <p:cNvPr id="6" name="Picture 4" descr="http://andersjanmyr.github.com/jquery_sinatra/file/intro/well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62000" y="533400"/>
            <a:ext cx="7010400" cy="52578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 descr="http://2.bp.blogspot.com/_bj7klv9gHfE/Sw9CzgeCb2I/AAAAAAAAB28/UuETGF7hFuw/s1600/jesus.gif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201986" cy="6760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763399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7" name="Picture 5" descr="http://25.media.tumblr.com/tumblr_lh4xw5spkn1qdp53oo1_50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176825" y="3483448"/>
            <a:ext cx="2824175" cy="3755552"/>
          </a:xfrm>
          <a:prstGeom prst="rect">
            <a:avLst/>
          </a:prstGeom>
          <a:noFill/>
          <a:effectLst>
            <a:softEdge rad="6350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/>
          <p:cNvSpPr/>
          <p:nvPr/>
        </p:nvSpPr>
        <p:spPr>
          <a:xfrm>
            <a:off x="228600" y="228600"/>
            <a:ext cx="7239000" cy="18466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TW" altLang="en-US" sz="3800" b="1" dirty="0">
                <a:solidFill>
                  <a:srgbClr val="F7D47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全真楷書" pitchFamily="49" charset="-120"/>
                <a:ea typeface="全真楷書" pitchFamily="49" charset="-120"/>
              </a:rPr>
              <a:t>「敬畏耶和華的大有倚靠，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TW" altLang="en-US" sz="3800" b="1" dirty="0">
                <a:solidFill>
                  <a:srgbClr val="F7D47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全真楷書" pitchFamily="49" charset="-120"/>
                <a:ea typeface="全真楷書" pitchFamily="49" charset="-120"/>
              </a:rPr>
              <a:t> </a:t>
            </a:r>
            <a:r>
              <a:rPr kumimoji="1" lang="zh-TW" altLang="en-US" sz="3800" b="1" dirty="0" smtClean="0">
                <a:solidFill>
                  <a:srgbClr val="F7D47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全真楷書" pitchFamily="49" charset="-120"/>
                <a:ea typeface="全真楷書" pitchFamily="49" charset="-120"/>
              </a:rPr>
              <a:t> </a:t>
            </a:r>
            <a:r>
              <a:rPr kumimoji="1" lang="zh-TW" altLang="en-US" sz="3800" b="1" dirty="0" smtClean="0">
                <a:solidFill>
                  <a:srgbClr val="FFFEF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全真楷書" pitchFamily="49" charset="-120"/>
                <a:ea typeface="全真楷書" pitchFamily="49" charset="-120"/>
              </a:rPr>
              <a:t>他</a:t>
            </a:r>
            <a:r>
              <a:rPr kumimoji="1" lang="zh-TW" altLang="en-US" sz="3800" b="1" dirty="0">
                <a:solidFill>
                  <a:srgbClr val="FFFEF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全真楷書" pitchFamily="49" charset="-120"/>
                <a:ea typeface="全真楷書" pitchFamily="49" charset="-120"/>
              </a:rPr>
              <a:t>的兒女也有避難所。</a:t>
            </a:r>
            <a:r>
              <a:rPr kumimoji="1" lang="zh-TW" altLang="en-US" sz="3800" b="1" dirty="0">
                <a:solidFill>
                  <a:srgbClr val="F7D47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全真楷書" pitchFamily="49" charset="-120"/>
                <a:ea typeface="全真楷書" pitchFamily="49" charset="-120"/>
              </a:rPr>
              <a:t>」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TW" altLang="en-US" sz="3800" b="1" dirty="0">
                <a:solidFill>
                  <a:srgbClr val="F7D47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全真楷書" pitchFamily="49" charset="-120"/>
                <a:ea typeface="全真楷書" pitchFamily="49" charset="-120"/>
              </a:rPr>
              <a:t>     </a:t>
            </a:r>
            <a:r>
              <a:rPr kumimoji="1" lang="zh-TW" altLang="en-US" sz="3800" b="1" dirty="0" smtClean="0">
                <a:solidFill>
                  <a:srgbClr val="F7D47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全真楷書" pitchFamily="49" charset="-120"/>
                <a:ea typeface="全真楷書" pitchFamily="49" charset="-120"/>
              </a:rPr>
              <a:t>        </a:t>
            </a:r>
            <a:r>
              <a:rPr kumimoji="1" lang="en-US" altLang="zh-TW" sz="3800" b="1" dirty="0" smtClean="0">
                <a:solidFill>
                  <a:srgbClr val="F7D47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全真楷書" pitchFamily="49" charset="-120"/>
                <a:ea typeface="全真楷書" pitchFamily="49" charset="-120"/>
              </a:rPr>
              <a:t>(</a:t>
            </a:r>
            <a:r>
              <a:rPr kumimoji="1" lang="zh-TW" altLang="en-US" sz="3800" b="1" dirty="0">
                <a:solidFill>
                  <a:srgbClr val="F7D47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全真楷書" pitchFamily="49" charset="-120"/>
                <a:ea typeface="全真楷書" pitchFamily="49" charset="-120"/>
              </a:rPr>
              <a:t>箴言</a:t>
            </a:r>
            <a:r>
              <a:rPr kumimoji="1" lang="en-US" altLang="zh-TW" sz="3800" b="1" dirty="0">
                <a:solidFill>
                  <a:srgbClr val="F7D47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全真楷書" pitchFamily="49" charset="-120"/>
                <a:ea typeface="全真楷書" pitchFamily="49" charset="-120"/>
              </a:rPr>
              <a:t>14:26)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46142" y="1981200"/>
            <a:ext cx="3512500" cy="6771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kumimoji="1" lang="zh-TW" altLang="en-US" sz="3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全真楷書" pitchFamily="49" charset="-120"/>
              </a:rPr>
              <a:t>娛樂   </a:t>
            </a:r>
            <a:r>
              <a:rPr kumimoji="1" lang="en-US" altLang="zh-TW" sz="3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全真楷書" pitchFamily="49" charset="-120"/>
              </a:rPr>
              <a:t>==</a:t>
            </a:r>
            <a:r>
              <a:rPr kumimoji="1" lang="zh-TW" altLang="en-US" sz="3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全真楷書" pitchFamily="49" charset="-120"/>
              </a:rPr>
              <a:t>   快樂</a:t>
            </a:r>
            <a:endParaRPr kumimoji="1" lang="en-US" altLang="zh-TW" sz="3800" b="1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全真楷書" pitchFamily="49" charset="-120"/>
            </a:endParaRPr>
          </a:p>
        </p:txBody>
      </p:sp>
      <p:cxnSp>
        <p:nvCxnSpPr>
          <p:cNvPr id="7" name="Straight Connector 6"/>
          <p:cNvCxnSpPr/>
          <p:nvPr/>
        </p:nvCxnSpPr>
        <p:spPr bwMode="auto">
          <a:xfrm flipH="1">
            <a:off x="2434752" y="2079744"/>
            <a:ext cx="308448" cy="441682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5" name="TextBox 14"/>
          <p:cNvSpPr txBox="1"/>
          <p:nvPr/>
        </p:nvSpPr>
        <p:spPr>
          <a:xfrm>
            <a:off x="838200" y="2667000"/>
            <a:ext cx="3512500" cy="6771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kumimoji="1" lang="zh-TW" altLang="en-US" sz="3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全真楷書" pitchFamily="49" charset="-120"/>
              </a:rPr>
              <a:t>保障   </a:t>
            </a:r>
            <a:r>
              <a:rPr kumimoji="1" lang="en-US" altLang="zh-TW" sz="3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全真楷書" pitchFamily="49" charset="-120"/>
              </a:rPr>
              <a:t>==</a:t>
            </a:r>
            <a:r>
              <a:rPr kumimoji="1" lang="zh-TW" altLang="en-US" sz="3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全真楷書" pitchFamily="49" charset="-120"/>
              </a:rPr>
              <a:t>   平安</a:t>
            </a:r>
            <a:endParaRPr kumimoji="1" lang="en-US" altLang="zh-TW" sz="3800" b="1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全真楷書" pitchFamily="49" charset="-120"/>
            </a:endParaRPr>
          </a:p>
        </p:txBody>
      </p:sp>
      <p:cxnSp>
        <p:nvCxnSpPr>
          <p:cNvPr id="16" name="Straight Connector 15"/>
          <p:cNvCxnSpPr/>
          <p:nvPr/>
        </p:nvCxnSpPr>
        <p:spPr bwMode="auto">
          <a:xfrm flipH="1">
            <a:off x="2422733" y="2784713"/>
            <a:ext cx="308448" cy="441682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8" name="TextBox 17"/>
          <p:cNvSpPr txBox="1"/>
          <p:nvPr/>
        </p:nvSpPr>
        <p:spPr>
          <a:xfrm>
            <a:off x="838200" y="3352800"/>
            <a:ext cx="3512500" cy="6771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kumimoji="1" lang="zh-TW" altLang="en-US" sz="3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全真楷書" pitchFamily="49" charset="-120"/>
              </a:rPr>
              <a:t>舒適   </a:t>
            </a:r>
            <a:r>
              <a:rPr kumimoji="1" lang="en-US" altLang="zh-TW" sz="3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全真楷書" pitchFamily="49" charset="-120"/>
              </a:rPr>
              <a:t>==</a:t>
            </a:r>
            <a:r>
              <a:rPr kumimoji="1" lang="zh-TW" altLang="en-US" sz="3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全真楷書" pitchFamily="49" charset="-120"/>
              </a:rPr>
              <a:t>   意義</a:t>
            </a:r>
            <a:endParaRPr kumimoji="1" lang="en-US" altLang="zh-TW" sz="3800" b="1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全真楷書" pitchFamily="49" charset="-120"/>
            </a:endParaRPr>
          </a:p>
        </p:txBody>
      </p:sp>
      <p:cxnSp>
        <p:nvCxnSpPr>
          <p:cNvPr id="19" name="Straight Connector 18"/>
          <p:cNvCxnSpPr/>
          <p:nvPr/>
        </p:nvCxnSpPr>
        <p:spPr bwMode="auto">
          <a:xfrm flipH="1">
            <a:off x="2432824" y="3470513"/>
            <a:ext cx="308448" cy="441682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pic>
        <p:nvPicPr>
          <p:cNvPr id="4098" name="Picture 2" descr="https://encrypted-tbn1.gstatic.com/images?q=tbn:ANd9GcTWdqkRV82pQsEggYYC1E8zmSUWr4Acdsl4mJuQlSlbE-C7FnxK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51508" y="4114800"/>
            <a:ext cx="1419225" cy="1724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2268587" y="4499210"/>
            <a:ext cx="198002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kumimoji="1" lang="zh-TW" altLang="en-US" sz="2800" b="1" dirty="0" smtClean="0">
                <a:solidFill>
                  <a:srgbClr val="FFFEF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全真楷書" pitchFamily="49" charset="-120"/>
              </a:rPr>
              <a:t>許志偉博士</a:t>
            </a:r>
            <a:endParaRPr kumimoji="1" lang="en-US" sz="2800" b="1" dirty="0">
              <a:solidFill>
                <a:srgbClr val="FFFEFB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全真楷書" pitchFamily="49" charset="-120"/>
            </a:endParaRPr>
          </a:p>
        </p:txBody>
      </p:sp>
      <p:sp>
        <p:nvSpPr>
          <p:cNvPr id="13" name="Text Box 10"/>
          <p:cNvSpPr txBox="1">
            <a:spLocks noChangeArrowheads="1"/>
          </p:cNvSpPr>
          <p:nvPr/>
        </p:nvSpPr>
        <p:spPr bwMode="auto">
          <a:xfrm>
            <a:off x="7851338" y="533400"/>
            <a:ext cx="1292662" cy="525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eaVert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TW" altLang="en-US" sz="5400" b="1" dirty="0">
                <a:solidFill>
                  <a:srgbClr val="FFFEF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文鼎行楷碑體" pitchFamily="49" charset="-120"/>
                <a:ea typeface="文鼎行楷碑體" pitchFamily="49" charset="-120"/>
              </a:rPr>
              <a:t>有福的人生</a:t>
            </a:r>
            <a:r>
              <a:rPr kumimoji="1" lang="zh-TW" altLang="en-US" sz="4800" b="1" dirty="0">
                <a:solidFill>
                  <a:srgbClr val="2F131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文鼎行楷碑體" pitchFamily="49" charset="-120"/>
                <a:ea typeface="文鼎行楷碑體" pitchFamily="49" charset="-120"/>
              </a:rPr>
              <a:t> </a:t>
            </a:r>
            <a:r>
              <a:rPr kumimoji="1" lang="zh-TW" altLang="en-US" sz="4400" b="1" dirty="0">
                <a:solidFill>
                  <a:srgbClr val="2F131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</a:t>
            </a:r>
            <a:r>
              <a:rPr kumimoji="1" lang="en-US" altLang="zh-TW" sz="2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8</a:t>
            </a:r>
            <a:r>
              <a:rPr kumimoji="1" lang="en-US" altLang="zh-TW" sz="2800" b="1" dirty="0" smtClean="0">
                <a:solidFill>
                  <a:srgbClr val="FFFEF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/15</a:t>
            </a:r>
            <a:endParaRPr kumimoji="1" lang="en-US" altLang="zh-TW" sz="2800" b="1" dirty="0">
              <a:solidFill>
                <a:srgbClr val="FFFEFB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zh-TW" dirty="0">
                <a:solidFill>
                  <a:srgbClr val="2F1311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xmlns="" val="27390520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5" grpId="0"/>
      <p:bldP spid="18" grpId="0"/>
      <p:bldP spid="1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219075" y="227013"/>
            <a:ext cx="4733925" cy="1143000"/>
          </a:xfrm>
        </p:spPr>
        <p:txBody>
          <a:bodyPr/>
          <a:lstStyle/>
          <a:p>
            <a:pPr eaLnBrk="1" hangingPunct="1"/>
            <a:r>
              <a:rPr lang="en-US" altLang="zh-TW" smtClean="0"/>
              <a:t>           </a:t>
            </a:r>
            <a:endParaRPr lang="en-US" altLang="zh-TW" sz="2800" smtClean="0">
              <a:ea typeface="全真楷書" pitchFamily="49" charset="-120"/>
            </a:endParaRP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en-US" altLang="zh-TW" smtClean="0"/>
              <a:t>  </a:t>
            </a:r>
          </a:p>
        </p:txBody>
      </p:sp>
      <p:sp>
        <p:nvSpPr>
          <p:cNvPr id="12293" name="Rectangle 5"/>
          <p:cNvSpPr>
            <a:spLocks noChangeArrowheads="1"/>
          </p:cNvSpPr>
          <p:nvPr/>
        </p:nvSpPr>
        <p:spPr bwMode="auto">
          <a:xfrm>
            <a:off x="304800" y="457200"/>
            <a:ext cx="7467600" cy="5276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kumimoji="1" lang="zh-TW" altLang="en-US" sz="4000" b="1">
                <a:solidFill>
                  <a:srgbClr val="F7D47D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全真楷書" pitchFamily="49" charset="-120"/>
                <a:ea typeface="全真楷書" pitchFamily="49" charset="-120"/>
              </a:rPr>
              <a:t>二</a:t>
            </a:r>
            <a:r>
              <a:rPr kumimoji="1" lang="en-US" altLang="zh-TW" sz="4000" b="1">
                <a:solidFill>
                  <a:srgbClr val="F7D47D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全真楷書" pitchFamily="49" charset="-120"/>
                <a:ea typeface="全真楷書" pitchFamily="49" charset="-120"/>
              </a:rPr>
              <a:t>.</a:t>
            </a:r>
            <a:r>
              <a:rPr kumimoji="1" lang="zh-TW" altLang="en-US" sz="4000" b="1" u="sng">
                <a:solidFill>
                  <a:srgbClr val="F7D47D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全真楷書" pitchFamily="49" charset="-120"/>
                <a:ea typeface="全真楷書" pitchFamily="49" charset="-120"/>
              </a:rPr>
              <a:t>上帝兒女有三種福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kumimoji="1" lang="zh-TW" altLang="en-US" sz="4000" b="1">
                <a:solidFill>
                  <a:srgbClr val="F7D47D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全真楷書" pitchFamily="49" charset="-120"/>
                <a:ea typeface="全真楷書" pitchFamily="49" charset="-120"/>
              </a:rPr>
              <a:t>   </a:t>
            </a:r>
            <a:r>
              <a:rPr kumimoji="1" lang="en-US" altLang="zh-TW" sz="4000" b="1">
                <a:solidFill>
                  <a:srgbClr val="F7D47D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全真楷書" pitchFamily="49" charset="-120"/>
                <a:ea typeface="全真楷書" pitchFamily="49" charset="-120"/>
              </a:rPr>
              <a:t>1.</a:t>
            </a:r>
            <a:r>
              <a:rPr kumimoji="1" lang="zh-TW" altLang="en-US" sz="4000" b="1">
                <a:solidFill>
                  <a:srgbClr val="F7D47D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全真楷書" pitchFamily="49" charset="-120"/>
                <a:ea typeface="全真楷書" pitchFamily="49" charset="-120"/>
              </a:rPr>
              <a:t>赦罪之福</a:t>
            </a:r>
            <a:r>
              <a:rPr kumimoji="1" lang="zh-TW" altLang="en-US" sz="4000" b="1">
                <a:solidFill>
                  <a:srgbClr val="2F131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全真楷書" pitchFamily="49" charset="-120"/>
                <a:ea typeface="全真楷書" pitchFamily="49" charset="-120"/>
              </a:rPr>
              <a:t>  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kumimoji="1" lang="zh-TW" altLang="en-US" sz="4000" b="1">
                <a:solidFill>
                  <a:srgbClr val="2F131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全真楷書" pitchFamily="49" charset="-120"/>
                <a:ea typeface="全真楷書" pitchFamily="49" charset="-120"/>
              </a:rPr>
              <a:t>   </a:t>
            </a:r>
            <a:r>
              <a:rPr kumimoji="1" lang="en-US" altLang="zh-TW" sz="4000" b="1">
                <a:solidFill>
                  <a:srgbClr val="F7D47D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全真楷書" pitchFamily="49" charset="-120"/>
                <a:ea typeface="全真楷書" pitchFamily="49" charset="-120"/>
              </a:rPr>
              <a:t>2.</a:t>
            </a:r>
            <a:r>
              <a:rPr kumimoji="1" lang="zh-TW" altLang="en-US" sz="4000" b="1">
                <a:solidFill>
                  <a:srgbClr val="F7D47D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全真楷書" pitchFamily="49" charset="-120"/>
                <a:ea typeface="全真楷書" pitchFamily="49" charset="-120"/>
              </a:rPr>
              <a:t>今生之福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kumimoji="1" lang="zh-TW" altLang="en-US" sz="4000" b="1">
                <a:solidFill>
                  <a:srgbClr val="F7D47D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全真楷書" pitchFamily="49" charset="-120"/>
                <a:ea typeface="全真楷書" pitchFamily="49" charset="-120"/>
              </a:rPr>
              <a:t>   </a:t>
            </a:r>
            <a:r>
              <a:rPr kumimoji="1" lang="en-US" altLang="zh-TW" sz="4000" b="1">
                <a:solidFill>
                  <a:srgbClr val="FFFEFB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全真楷書" pitchFamily="49" charset="-120"/>
                <a:ea typeface="全真楷書" pitchFamily="49" charset="-120"/>
              </a:rPr>
              <a:t>3.</a:t>
            </a:r>
            <a:r>
              <a:rPr kumimoji="1" lang="zh-TW" altLang="en-US" sz="4000" b="1">
                <a:solidFill>
                  <a:srgbClr val="FFFEFB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全真楷書" pitchFamily="49" charset="-120"/>
                <a:ea typeface="全真楷書" pitchFamily="49" charset="-120"/>
              </a:rPr>
              <a:t>永生之福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kumimoji="1" lang="zh-TW" altLang="en-US" sz="3600" b="1">
                <a:solidFill>
                  <a:srgbClr val="F7D47D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全真楷書" pitchFamily="49" charset="-120"/>
              </a:rPr>
              <a:t>「因為你必不將我的</a:t>
            </a:r>
            <a:r>
              <a:rPr kumimoji="1" lang="zh-TW" altLang="en-US" sz="3600" b="1">
                <a:solidFill>
                  <a:srgbClr val="FFFEFB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全真楷書" pitchFamily="49" charset="-120"/>
              </a:rPr>
              <a:t>靈魂</a:t>
            </a:r>
            <a:r>
              <a:rPr kumimoji="1" lang="zh-TW" altLang="en-US" sz="3600" b="1">
                <a:solidFill>
                  <a:srgbClr val="F7D47D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全真楷書" pitchFamily="49" charset="-120"/>
              </a:rPr>
              <a:t>撇在陰間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kumimoji="1" lang="zh-TW" altLang="en-US" sz="3600" b="1">
                <a:solidFill>
                  <a:srgbClr val="F7D47D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全真楷書" pitchFamily="49" charset="-120"/>
              </a:rPr>
              <a:t>   ，也不叫你的聖者見朽壞。你必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kumimoji="1" lang="zh-TW" altLang="en-US" sz="3600" b="1">
                <a:solidFill>
                  <a:srgbClr val="F7D47D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全真楷書" pitchFamily="49" charset="-120"/>
              </a:rPr>
              <a:t>   將生命的道路指示我，在你面前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kumimoji="1" lang="zh-TW" altLang="en-US" sz="3600" b="1">
                <a:solidFill>
                  <a:srgbClr val="F7D47D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全真楷書" pitchFamily="49" charset="-120"/>
              </a:rPr>
              <a:t>   有滿足的喜樂，在你右手中有</a:t>
            </a:r>
            <a:r>
              <a:rPr kumimoji="1" lang="zh-TW" altLang="en-US" sz="3600" b="1">
                <a:solidFill>
                  <a:srgbClr val="FFFEFB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全真楷書" pitchFamily="49" charset="-120"/>
              </a:rPr>
              <a:t>永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kumimoji="1" lang="zh-TW" altLang="en-US" sz="3600" b="1">
                <a:solidFill>
                  <a:srgbClr val="F7D47D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全真楷書" pitchFamily="49" charset="-120"/>
              </a:rPr>
              <a:t>   </a:t>
            </a:r>
            <a:r>
              <a:rPr kumimoji="1" lang="zh-TW" altLang="en-US" sz="3600" b="1">
                <a:solidFill>
                  <a:srgbClr val="FFFEFB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全真楷書" pitchFamily="49" charset="-120"/>
              </a:rPr>
              <a:t>遠的福樂</a:t>
            </a:r>
            <a:r>
              <a:rPr kumimoji="1" lang="zh-TW" altLang="en-US" sz="3600" b="1">
                <a:solidFill>
                  <a:srgbClr val="F7D47D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全真楷書" pitchFamily="49" charset="-120"/>
              </a:rPr>
              <a:t>。」         </a:t>
            </a:r>
            <a:r>
              <a:rPr kumimoji="1" lang="en-US" altLang="zh-TW" sz="3200" b="1">
                <a:solidFill>
                  <a:srgbClr val="F7D47D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全真楷書" pitchFamily="49" charset="-120"/>
                <a:ea typeface="全真楷書" pitchFamily="49" charset="-120"/>
              </a:rPr>
              <a:t>(</a:t>
            </a:r>
            <a:r>
              <a:rPr kumimoji="1" lang="zh-TW" altLang="en-US" sz="3200" b="1">
                <a:solidFill>
                  <a:srgbClr val="F7D47D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全真楷書" pitchFamily="49" charset="-120"/>
                <a:ea typeface="全真楷書" pitchFamily="49" charset="-120"/>
              </a:rPr>
              <a:t>詩篇</a:t>
            </a:r>
            <a:r>
              <a:rPr kumimoji="1" lang="en-US" altLang="zh-TW" sz="3200" b="1">
                <a:solidFill>
                  <a:srgbClr val="F7D47D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全真楷書" pitchFamily="49" charset="-120"/>
                <a:ea typeface="全真楷書" pitchFamily="49" charset="-120"/>
              </a:rPr>
              <a:t>16:10-11)</a:t>
            </a:r>
            <a:endParaRPr kumimoji="1" lang="en-US" altLang="zh-TW" sz="4000" b="1">
              <a:solidFill>
                <a:srgbClr val="F7D47D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全真楷書" pitchFamily="49" charset="-120"/>
              <a:ea typeface="全真楷書" pitchFamily="49" charset="-120"/>
            </a:endParaRPr>
          </a:p>
        </p:txBody>
      </p:sp>
      <p:sp>
        <p:nvSpPr>
          <p:cNvPr id="6" name="Text Box 10"/>
          <p:cNvSpPr txBox="1">
            <a:spLocks noChangeArrowheads="1"/>
          </p:cNvSpPr>
          <p:nvPr/>
        </p:nvSpPr>
        <p:spPr bwMode="auto">
          <a:xfrm>
            <a:off x="7851338" y="533400"/>
            <a:ext cx="1292662" cy="525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eaVert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TW" altLang="en-US" sz="5400" b="1" dirty="0">
                <a:solidFill>
                  <a:srgbClr val="FFFEF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文鼎行楷碑體" pitchFamily="49" charset="-120"/>
                <a:ea typeface="文鼎行楷碑體" pitchFamily="49" charset="-120"/>
              </a:rPr>
              <a:t>有福的人生</a:t>
            </a:r>
            <a:r>
              <a:rPr kumimoji="1" lang="zh-TW" altLang="en-US" sz="4800" b="1" dirty="0">
                <a:solidFill>
                  <a:srgbClr val="2F131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文鼎行楷碑體" pitchFamily="49" charset="-120"/>
                <a:ea typeface="文鼎行楷碑體" pitchFamily="49" charset="-120"/>
              </a:rPr>
              <a:t> </a:t>
            </a:r>
            <a:r>
              <a:rPr kumimoji="1" lang="zh-TW" altLang="en-US" sz="4400" b="1" dirty="0">
                <a:solidFill>
                  <a:srgbClr val="2F131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</a:t>
            </a:r>
            <a:r>
              <a:rPr kumimoji="1" lang="en-US" altLang="zh-TW" sz="2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9</a:t>
            </a:r>
            <a:r>
              <a:rPr kumimoji="1" lang="en-US" altLang="zh-TW" sz="2800" b="1" dirty="0" smtClean="0">
                <a:solidFill>
                  <a:srgbClr val="FFFEF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/15</a:t>
            </a:r>
            <a:endParaRPr kumimoji="1" lang="en-US" altLang="zh-TW" sz="2800" b="1" dirty="0">
              <a:solidFill>
                <a:srgbClr val="FFFEFB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zh-TW" dirty="0">
                <a:solidFill>
                  <a:srgbClr val="2F1311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xmlns="" val="27812231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229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1229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1229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1229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1229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219075" y="227013"/>
            <a:ext cx="4733925" cy="1143000"/>
          </a:xfrm>
        </p:spPr>
        <p:txBody>
          <a:bodyPr/>
          <a:lstStyle/>
          <a:p>
            <a:pPr eaLnBrk="1" hangingPunct="1"/>
            <a:r>
              <a:rPr lang="en-US" altLang="zh-TW" smtClean="0"/>
              <a:t>           </a:t>
            </a:r>
            <a:endParaRPr lang="en-US" altLang="zh-TW" sz="2800" smtClean="0">
              <a:ea typeface="全真楷書" pitchFamily="49" charset="-120"/>
            </a:endParaRP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en-US" altLang="zh-TW" smtClean="0"/>
              <a:t>  </a:t>
            </a:r>
          </a:p>
        </p:txBody>
      </p:sp>
      <p:sp>
        <p:nvSpPr>
          <p:cNvPr id="6" name="Text Box 10"/>
          <p:cNvSpPr txBox="1">
            <a:spLocks noChangeArrowheads="1"/>
          </p:cNvSpPr>
          <p:nvPr/>
        </p:nvSpPr>
        <p:spPr bwMode="auto">
          <a:xfrm>
            <a:off x="7851338" y="533400"/>
            <a:ext cx="1292662" cy="525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eaVert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TW" altLang="en-US" sz="5400" b="1" dirty="0">
                <a:solidFill>
                  <a:srgbClr val="FFFEF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文鼎行楷碑體" pitchFamily="49" charset="-120"/>
                <a:ea typeface="文鼎行楷碑體" pitchFamily="49" charset="-120"/>
              </a:rPr>
              <a:t>有福的人生</a:t>
            </a:r>
            <a:r>
              <a:rPr kumimoji="1" lang="zh-TW" altLang="en-US" sz="4800" b="1" dirty="0">
                <a:solidFill>
                  <a:srgbClr val="2F131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文鼎行楷碑體" pitchFamily="49" charset="-120"/>
                <a:ea typeface="文鼎行楷碑體" pitchFamily="49" charset="-120"/>
              </a:rPr>
              <a:t> </a:t>
            </a:r>
            <a:r>
              <a:rPr kumimoji="1" lang="zh-TW" altLang="en-US" sz="4400" b="1" dirty="0">
                <a:solidFill>
                  <a:srgbClr val="2F131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</a:t>
            </a:r>
            <a:r>
              <a:rPr kumimoji="1" lang="en-US" altLang="zh-TW" sz="2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10</a:t>
            </a:r>
            <a:r>
              <a:rPr kumimoji="1" lang="en-US" altLang="zh-TW" sz="2800" b="1" dirty="0" smtClean="0">
                <a:solidFill>
                  <a:srgbClr val="FFFEF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/15</a:t>
            </a:r>
            <a:endParaRPr kumimoji="1" lang="en-US" altLang="zh-TW" sz="2800" b="1" dirty="0">
              <a:solidFill>
                <a:srgbClr val="FFFEFB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zh-TW" dirty="0">
                <a:solidFill>
                  <a:srgbClr val="2F1311"/>
                </a:solidFill>
              </a:rPr>
              <a:t> 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433" y="152400"/>
            <a:ext cx="7776488" cy="2308324"/>
          </a:xfrm>
          <a:prstGeom prst="rect">
            <a:avLst/>
          </a:prstGeom>
          <a:solidFill>
            <a:schemeClr val="tx2"/>
          </a:solidFill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zh-TW" altLang="en-US" sz="3600" dirty="0">
                <a:solidFill>
                  <a:srgbClr val="002060"/>
                </a:solidFill>
                <a:latin typeface="華康宗楷體 Std W7" pitchFamily="66" charset="-120"/>
                <a:ea typeface="華康宗楷體 Std W7" pitchFamily="66" charset="-120"/>
              </a:rPr>
              <a:t>何等甜美耶穌聖名，信徒聞即歡呼；</a:t>
            </a:r>
            <a:endParaRPr lang="en-US" altLang="zh-TW" sz="3600" dirty="0">
              <a:solidFill>
                <a:srgbClr val="002060"/>
              </a:solidFill>
              <a:latin typeface="華康宗楷體 Std W7" pitchFamily="66" charset="-120"/>
              <a:ea typeface="華康宗楷體 Std W7" pitchFamily="66" charset="-120"/>
            </a:endParaRP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zh-TW" altLang="en-US" sz="3600" dirty="0">
                <a:solidFill>
                  <a:srgbClr val="002060"/>
                </a:solidFill>
                <a:latin typeface="華康宗楷體 Std W7" pitchFamily="66" charset="-120"/>
                <a:ea typeface="華康宗楷體 Std W7" pitchFamily="66" charset="-120"/>
              </a:rPr>
              <a:t>能癒傷痛能慰愁情，心中憂懼盡除。</a:t>
            </a:r>
            <a:endParaRPr lang="en-US" altLang="zh-TW" sz="3600" dirty="0">
              <a:solidFill>
                <a:srgbClr val="002060"/>
              </a:solidFill>
              <a:latin typeface="華康宗楷體 Std W7" pitchFamily="66" charset="-120"/>
              <a:ea typeface="華康宗楷體 Std W7" pitchFamily="66" charset="-120"/>
            </a:endParaRP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zh-TW" altLang="en-US" sz="3600" dirty="0">
                <a:solidFill>
                  <a:srgbClr val="C00000"/>
                </a:solidFill>
                <a:latin typeface="華康宗楷體 Std W7" pitchFamily="66" charset="-120"/>
                <a:ea typeface="華康宗楷體 Std W7" pitchFamily="66" charset="-120"/>
              </a:rPr>
              <a:t>當趁今生氣息尚存，願宣主愛不停；</a:t>
            </a:r>
            <a:endParaRPr lang="en-US" altLang="zh-TW" sz="3600" dirty="0">
              <a:solidFill>
                <a:srgbClr val="C00000"/>
              </a:solidFill>
              <a:latin typeface="華康宗楷體 Std W7" pitchFamily="66" charset="-120"/>
              <a:ea typeface="華康宗楷體 Std W7" pitchFamily="66" charset="-120"/>
            </a:endParaRP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zh-TW" altLang="en-US" sz="3600" dirty="0">
                <a:solidFill>
                  <a:srgbClr val="C00000"/>
                </a:solidFill>
                <a:latin typeface="華康宗楷體 Std W7" pitchFamily="66" charset="-120"/>
                <a:ea typeface="華康宗楷體 Std W7" pitchFamily="66" charset="-120"/>
              </a:rPr>
              <a:t>並靠救主美名大恩，永遠鼓舞我靈。</a:t>
            </a:r>
            <a:endParaRPr lang="en-US" sz="3600" dirty="0">
              <a:solidFill>
                <a:srgbClr val="C00000"/>
              </a:solidFill>
              <a:latin typeface="華康宗楷體 Std W7" pitchFamily="66" charset="-120"/>
              <a:ea typeface="華康宗楷體 Std W7" pitchFamily="66" charset="-120"/>
            </a:endParaRPr>
          </a:p>
        </p:txBody>
      </p:sp>
      <p:pic>
        <p:nvPicPr>
          <p:cNvPr id="2050" name="Picture 2" descr="http://img.webmd.com/dtmcms/live/webmd/consumer_assets/site_images/articles/health_tools/uc_surgery_slideshow/getty_rf_photo_of_patient_going_to_surgery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90829" y="2514600"/>
            <a:ext cx="5943371" cy="4038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8099769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Photo detail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2400" y="1901337"/>
            <a:ext cx="7006698" cy="4956663"/>
          </a:xfrm>
          <a:prstGeom prst="rect">
            <a:avLst/>
          </a:prstGeom>
          <a:noFill/>
          <a:effectLst>
            <a:softEdge rad="317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76200" y="176986"/>
            <a:ext cx="7620000" cy="2185214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zh-TW" altLang="en-US" sz="3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到那日我復活變化，如展翼飛光明所，</a:t>
            </a:r>
            <a:endParaRPr lang="en-US" altLang="zh-TW" sz="3400" b="1" dirty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華康宗楷體 Std W7" pitchFamily="66" charset="-120"/>
              <a:ea typeface="華康宗楷體 Std W7" pitchFamily="66" charset="-120"/>
            </a:endParaRP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zh-TW" altLang="en-US" sz="3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千萬年我仍要歌唱，耶穌凡事引導我</a:t>
            </a:r>
            <a:r>
              <a:rPr lang="zh-TW" altLang="en-US" sz="3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。</a:t>
            </a:r>
            <a:endParaRPr lang="en-US" altLang="zh-TW" sz="3400" b="1" dirty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華康宗楷體 Std W7" pitchFamily="66" charset="-120"/>
              <a:ea typeface="華康宗楷體 Std W7" pitchFamily="66" charset="-120"/>
            </a:endParaRPr>
          </a:p>
          <a:p>
            <a:pPr eaLnBrk="1" fontAlgn="base" hangingPunct="1">
              <a:lnSpc>
                <a:spcPts val="2400"/>
              </a:lnSpc>
              <a:spcBef>
                <a:spcPct val="0"/>
              </a:spcBef>
              <a:spcAft>
                <a:spcPct val="0"/>
              </a:spcAft>
            </a:pPr>
            <a:endParaRPr lang="en-US" sz="3200" b="1" dirty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zh-TW" altLang="en-US" sz="2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sym typeface="Wingdings" pitchFamily="2" charset="2"/>
              </a:rPr>
              <a:t></a:t>
            </a:r>
            <a:r>
              <a:rPr lang="zh-TW" altLang="en-US" sz="2400" b="1" dirty="0">
                <a:solidFill>
                  <a:srgbClr val="FFFEFB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全真楷書" pitchFamily="49" charset="-120"/>
              </a:rPr>
              <a:t>盲女詩人</a:t>
            </a:r>
            <a:r>
              <a:rPr lang="en-US" altLang="zh-TW" sz="2400" b="1" dirty="0">
                <a:solidFill>
                  <a:srgbClr val="FFFEFB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Fanny Crosby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sz="2400" b="1" dirty="0">
              <a:solidFill>
                <a:srgbClr val="FFFEFB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6" name="Text Box 10"/>
          <p:cNvSpPr txBox="1">
            <a:spLocks noChangeArrowheads="1"/>
          </p:cNvSpPr>
          <p:nvPr/>
        </p:nvSpPr>
        <p:spPr bwMode="auto">
          <a:xfrm>
            <a:off x="7851338" y="533400"/>
            <a:ext cx="1292662" cy="525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eaVert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TW" altLang="en-US" sz="5400" b="1" dirty="0">
                <a:solidFill>
                  <a:srgbClr val="FFFEF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文鼎行楷碑體" pitchFamily="49" charset="-120"/>
                <a:ea typeface="文鼎行楷碑體" pitchFamily="49" charset="-120"/>
              </a:rPr>
              <a:t>有福的人生</a:t>
            </a:r>
            <a:r>
              <a:rPr kumimoji="1" lang="zh-TW" altLang="en-US" sz="4800" b="1" dirty="0">
                <a:solidFill>
                  <a:srgbClr val="2F131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文鼎行楷碑體" pitchFamily="49" charset="-120"/>
                <a:ea typeface="文鼎行楷碑體" pitchFamily="49" charset="-120"/>
              </a:rPr>
              <a:t> </a:t>
            </a:r>
            <a:r>
              <a:rPr kumimoji="1" lang="zh-TW" altLang="en-US" sz="4400" b="1" dirty="0">
                <a:solidFill>
                  <a:srgbClr val="2F131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</a:t>
            </a:r>
            <a:r>
              <a:rPr kumimoji="1" lang="en-US" altLang="zh-TW" sz="2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11</a:t>
            </a:r>
            <a:r>
              <a:rPr kumimoji="1" lang="en-US" altLang="zh-TW" sz="2800" b="1" dirty="0" smtClean="0">
                <a:solidFill>
                  <a:srgbClr val="FFFEF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/15</a:t>
            </a:r>
            <a:endParaRPr kumimoji="1" lang="en-US" altLang="zh-TW" sz="2800" b="1" dirty="0">
              <a:solidFill>
                <a:srgbClr val="FFFEFB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zh-TW" dirty="0">
                <a:solidFill>
                  <a:srgbClr val="2F1311"/>
                </a:solidFill>
              </a:rPr>
              <a:t> </a:t>
            </a:r>
          </a:p>
        </p:txBody>
      </p:sp>
      <p:pic>
        <p:nvPicPr>
          <p:cNvPr id="8" name="Picture 7" descr="http://www.eastvalleygospel.com/wp-content/uploads/2012/11/JesusWelcome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152400" y="1600200"/>
            <a:ext cx="7608428" cy="5566263"/>
          </a:xfrm>
          <a:prstGeom prst="rect">
            <a:avLst/>
          </a:prstGeom>
          <a:noFill/>
          <a:effectLst>
            <a:softEdge rad="6350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1270" name="Picture 6" descr="http://joendzulo.com/wp-content/uploads/2011/09/Fanny_Crosby-e1316014319753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495526" y="1447800"/>
            <a:ext cx="2133600" cy="21336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</p:spTree>
    <p:extLst>
      <p:ext uri="{BB962C8B-B14F-4D97-AF65-F5344CB8AC3E}">
        <p14:creationId xmlns:p14="http://schemas.microsoft.com/office/powerpoint/2010/main" xmlns="" val="6134308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12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89698" y="314980"/>
            <a:ext cx="278153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kumimoji="1" lang="en-US" altLang="zh-TW" sz="2800" dirty="0" smtClean="0">
                <a:solidFill>
                  <a:srgbClr val="FFFEF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USS Dorchester</a:t>
            </a:r>
            <a:endParaRPr kumimoji="1" lang="en-US" sz="2800" dirty="0">
              <a:solidFill>
                <a:srgbClr val="FFFEFB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147" name="Picture 3" descr="http://www.floridalegionpost13.org/4chap/dorchester1.gi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13589" y="838200"/>
            <a:ext cx="3333750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http://magazine.uc.edu/content/dam/magazine/images/0509/Lrabbi7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779949" y="381000"/>
            <a:ext cx="3810000" cy="2362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150" name="Picture 6" descr="http://ts2.mm.bing.net/th?id=H.4583005889889457&amp;pid=15.1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658028" y="2954506"/>
            <a:ext cx="5038172" cy="35986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151" name="Picture 7" descr="http://www.theswedishtiger.com/956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060501" y="2959614"/>
            <a:ext cx="5635699" cy="35935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 Box 10"/>
          <p:cNvSpPr txBox="1">
            <a:spLocks noChangeArrowheads="1"/>
          </p:cNvSpPr>
          <p:nvPr/>
        </p:nvSpPr>
        <p:spPr bwMode="auto">
          <a:xfrm>
            <a:off x="7851338" y="533400"/>
            <a:ext cx="1292662" cy="525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eaVert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TW" altLang="en-US" sz="5400" b="1" dirty="0">
                <a:solidFill>
                  <a:srgbClr val="FFFEF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文鼎行楷碑體" pitchFamily="49" charset="-120"/>
                <a:ea typeface="文鼎行楷碑體" pitchFamily="49" charset="-120"/>
              </a:rPr>
              <a:t>有福的人生</a:t>
            </a:r>
            <a:r>
              <a:rPr kumimoji="1" lang="zh-TW" altLang="en-US" sz="4800" b="1" dirty="0">
                <a:solidFill>
                  <a:srgbClr val="2F131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文鼎行楷碑體" pitchFamily="49" charset="-120"/>
                <a:ea typeface="文鼎行楷碑體" pitchFamily="49" charset="-120"/>
              </a:rPr>
              <a:t> </a:t>
            </a:r>
            <a:r>
              <a:rPr kumimoji="1" lang="zh-TW" altLang="en-US" sz="4400" b="1" dirty="0">
                <a:solidFill>
                  <a:srgbClr val="2F131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</a:t>
            </a:r>
            <a:r>
              <a:rPr kumimoji="1" lang="en-US" altLang="zh-TW" sz="2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12</a:t>
            </a:r>
            <a:r>
              <a:rPr kumimoji="1" lang="en-US" altLang="zh-TW" sz="2800" b="1" dirty="0" smtClean="0">
                <a:solidFill>
                  <a:srgbClr val="FFFEF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/15</a:t>
            </a:r>
            <a:endParaRPr kumimoji="1" lang="en-US" altLang="zh-TW" sz="2800" b="1" dirty="0">
              <a:solidFill>
                <a:srgbClr val="FFFEFB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zh-TW" dirty="0">
                <a:solidFill>
                  <a:srgbClr val="2F1311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xmlns="" val="32983354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E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 hidden="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18435" name="Rectangle 3" descr="flower1"/>
          <p:cNvSpPr>
            <a:spLocks noGrp="1" noChangeAspect="1"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blipFill dpi="0" rotWithShape="1">
            <a:blip r:embed="rId2" cstate="print"/>
            <a:srcRect/>
            <a:stretch>
              <a:fillRect/>
            </a:stretch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/>
          <a:lstStyle/>
          <a:p>
            <a:pPr algn="ctr" fontAlgn="base">
              <a:lnSpc>
                <a:spcPct val="60000"/>
              </a:lnSpc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3400" b="1" u="sng" dirty="0">
              <a:solidFill>
                <a:srgbClr val="C16059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TW" altLang="en-US" sz="3600" u="sng" dirty="0">
                <a:solidFill>
                  <a:srgbClr val="FFFEF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上帝的兒女何等有福</a:t>
            </a:r>
          </a:p>
          <a:p>
            <a:pPr algn="ctr" fontAlgn="base">
              <a:lnSpc>
                <a:spcPct val="60000"/>
              </a:lnSpc>
              <a:spcBef>
                <a:spcPct val="0"/>
              </a:spcBef>
              <a:spcAft>
                <a:spcPct val="0"/>
              </a:spcAft>
              <a:defRPr/>
            </a:pPr>
            <a:endParaRPr kumimoji="1" lang="zh-TW" altLang="en-US" sz="3400" u="sng" dirty="0">
              <a:solidFill>
                <a:srgbClr val="C1605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itchFamily="66" charset="-120"/>
              <a:ea typeface="華康宗楷體 Std W7" pitchFamily="66" charset="-120"/>
            </a:endParaRPr>
          </a:p>
          <a:p>
            <a:pPr algn="ctr" fontAlgn="base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TW" altLang="en-US" sz="3600" dirty="0">
                <a:solidFill>
                  <a:srgbClr val="FFFEF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在</a:t>
            </a:r>
            <a:r>
              <a:rPr kumimoji="1" lang="zh-TW" altLang="en-US" sz="36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壓力中</a:t>
            </a:r>
            <a:r>
              <a:rPr kumimoji="1" lang="zh-TW" altLang="en-US" sz="3600" dirty="0">
                <a:solidFill>
                  <a:srgbClr val="FFFEF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仍能</a:t>
            </a:r>
            <a:r>
              <a:rPr kumimoji="1" lang="zh-TW" altLang="en-US" sz="36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平靜</a:t>
            </a:r>
            <a:r>
              <a:rPr kumimoji="1" lang="zh-TW" altLang="en-US" sz="3600" dirty="0">
                <a:solidFill>
                  <a:srgbClr val="FFFEF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，在</a:t>
            </a:r>
            <a:r>
              <a:rPr kumimoji="1" lang="zh-TW" altLang="en-US" sz="36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忙碌中</a:t>
            </a:r>
            <a:r>
              <a:rPr kumimoji="1" lang="zh-TW" altLang="en-US" sz="3600" dirty="0">
                <a:solidFill>
                  <a:srgbClr val="FFFEF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仍能</a:t>
            </a:r>
            <a:r>
              <a:rPr kumimoji="1" lang="zh-TW" altLang="en-US" sz="36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悠閒</a:t>
            </a:r>
            <a:r>
              <a:rPr kumimoji="1" lang="zh-TW" altLang="en-US" sz="3600" dirty="0">
                <a:solidFill>
                  <a:srgbClr val="FFFEF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，</a:t>
            </a:r>
          </a:p>
          <a:p>
            <a:pPr algn="ctr" fontAlgn="base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TW" altLang="en-US" sz="3600" dirty="0">
                <a:solidFill>
                  <a:srgbClr val="FFFEF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在</a:t>
            </a:r>
            <a:r>
              <a:rPr kumimoji="1" lang="zh-TW" altLang="en-US" sz="36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失敗中</a:t>
            </a:r>
            <a:r>
              <a:rPr kumimoji="1" lang="zh-TW" altLang="en-US" sz="3600" dirty="0">
                <a:solidFill>
                  <a:srgbClr val="FFFEF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仍能</a:t>
            </a:r>
            <a:r>
              <a:rPr kumimoji="1" lang="zh-TW" altLang="en-US" sz="36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歡笑</a:t>
            </a:r>
            <a:r>
              <a:rPr kumimoji="1" lang="zh-TW" altLang="en-US" sz="3600" dirty="0">
                <a:solidFill>
                  <a:srgbClr val="FFFEF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，在</a:t>
            </a:r>
            <a:r>
              <a:rPr kumimoji="1" lang="zh-TW" altLang="en-US" sz="36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逼迫中</a:t>
            </a:r>
            <a:r>
              <a:rPr kumimoji="1" lang="zh-TW" altLang="en-US" sz="3600" dirty="0">
                <a:solidFill>
                  <a:srgbClr val="FFFEF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仍能</a:t>
            </a:r>
            <a:r>
              <a:rPr kumimoji="1" lang="zh-TW" altLang="en-US" sz="36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屹立</a:t>
            </a:r>
            <a:r>
              <a:rPr kumimoji="1" lang="zh-TW" altLang="en-US" sz="3600" dirty="0">
                <a:solidFill>
                  <a:srgbClr val="FFFEF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，</a:t>
            </a:r>
          </a:p>
          <a:p>
            <a:pPr algn="ctr" fontAlgn="base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TW" altLang="en-US" sz="3600" dirty="0">
                <a:solidFill>
                  <a:srgbClr val="FFFEF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上帝的兒女何等有福！</a:t>
            </a:r>
          </a:p>
          <a:p>
            <a:pPr algn="ctr" fontAlgn="base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TW" altLang="en-US" sz="3600" dirty="0">
                <a:solidFill>
                  <a:srgbClr val="FFFEF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有福，有福，上帝的兒女何等有福，</a:t>
            </a:r>
          </a:p>
          <a:p>
            <a:pPr algn="ctr" fontAlgn="base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TW" altLang="en-US" sz="3600" dirty="0">
                <a:solidFill>
                  <a:srgbClr val="FFFEF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有福，有福，上帝的兒女何等有福。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zh-TW" altLang="en-US" sz="3400" b="1" dirty="0">
              <a:solidFill>
                <a:srgbClr val="FFFEFB"/>
              </a:solidFill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zh-TW" altLang="en-US" dirty="0">
              <a:solidFill>
                <a:srgbClr val="FFFEFB"/>
              </a:solidFill>
            </a:endParaRPr>
          </a:p>
        </p:txBody>
      </p:sp>
      <p:sp>
        <p:nvSpPr>
          <p:cNvPr id="12292" name="Text Box 4"/>
          <p:cNvSpPr txBox="1">
            <a:spLocks noChangeArrowheads="1"/>
          </p:cNvSpPr>
          <p:nvPr/>
        </p:nvSpPr>
        <p:spPr bwMode="auto">
          <a:xfrm>
            <a:off x="8137525" y="5903913"/>
            <a:ext cx="76174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zh-TW" b="1" dirty="0" smtClean="0">
                <a:solidFill>
                  <a:srgbClr val="FFFF00"/>
                </a:solidFill>
              </a:rPr>
              <a:t>13</a:t>
            </a:r>
            <a:r>
              <a:rPr lang="en-US" altLang="zh-TW" b="1" dirty="0" smtClean="0">
                <a:solidFill>
                  <a:srgbClr val="FFFEFB"/>
                </a:solidFill>
              </a:rPr>
              <a:t>/15</a:t>
            </a:r>
            <a:endParaRPr lang="en-US" altLang="zh-TW" b="1" dirty="0">
              <a:solidFill>
                <a:srgbClr val="FFFEFB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52400" y="4608493"/>
            <a:ext cx="4493538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kumimoji="1" lang="zh-TW" altLang="en-US" sz="2800" dirty="0" smtClean="0">
                <a:solidFill>
                  <a:srgbClr val="2F1311">
                    <a:lumMod val="25000"/>
                    <a:lumOff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圓體 Std W9" pitchFamily="50" charset="-120"/>
                <a:ea typeface="華康圓體 Std W9" pitchFamily="50" charset="-120"/>
              </a:rPr>
              <a:t>四重唱：欒麗虹、黃守琦、</a:t>
            </a:r>
            <a:endParaRPr kumimoji="1" lang="en-US" altLang="zh-TW" sz="2800" dirty="0" smtClean="0">
              <a:solidFill>
                <a:srgbClr val="2F1311">
                  <a:lumMod val="25000"/>
                  <a:lumOff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圓體 Std W9" pitchFamily="50" charset="-120"/>
              <a:ea typeface="華康圓體 Std W9" pitchFamily="50" charset="-12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kumimoji="1" lang="zh-TW" altLang="en-US" sz="2800" dirty="0">
                <a:solidFill>
                  <a:srgbClr val="2F1311">
                    <a:lumMod val="25000"/>
                    <a:lumOff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圓體 Std W9" pitchFamily="50" charset="-120"/>
                <a:ea typeface="華康圓體 Std W9" pitchFamily="50" charset="-120"/>
              </a:rPr>
              <a:t> </a:t>
            </a:r>
            <a:r>
              <a:rPr kumimoji="1" lang="zh-TW" altLang="en-US" sz="2800" dirty="0" smtClean="0">
                <a:solidFill>
                  <a:srgbClr val="2F1311">
                    <a:lumMod val="25000"/>
                    <a:lumOff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圓體 Std W9" pitchFamily="50" charset="-120"/>
                <a:ea typeface="華康圓體 Std W9" pitchFamily="50" charset="-120"/>
              </a:rPr>
              <a:t>           吳明華、趙家驥</a:t>
            </a:r>
            <a:endParaRPr kumimoji="1" lang="en-US" sz="2800" dirty="0">
              <a:solidFill>
                <a:srgbClr val="2F1311">
                  <a:lumMod val="25000"/>
                  <a:lumOff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圓體 Std W9" pitchFamily="50" charset="-120"/>
              <a:ea typeface="華康圓體 Std W9" pitchFamily="50" charset="-12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011571" y="4658380"/>
            <a:ext cx="198002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kumimoji="1" lang="zh-TW" altLang="en-US" sz="2800" dirty="0">
                <a:solidFill>
                  <a:srgbClr val="2F1311">
                    <a:lumMod val="25000"/>
                    <a:lumOff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圓體 Std W9" pitchFamily="50" charset="-120"/>
                <a:ea typeface="華康圓體 Std W9" pitchFamily="50" charset="-120"/>
              </a:rPr>
              <a:t>鋼</a:t>
            </a:r>
            <a:r>
              <a:rPr kumimoji="1" lang="zh-TW" altLang="en-US" sz="2800" dirty="0" smtClean="0">
                <a:solidFill>
                  <a:srgbClr val="2F1311">
                    <a:lumMod val="25000"/>
                    <a:lumOff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圓體 Std W9" pitchFamily="50" charset="-120"/>
                <a:ea typeface="華康圓體 Std W9" pitchFamily="50" charset="-120"/>
              </a:rPr>
              <a:t>琴：王佳</a:t>
            </a:r>
            <a:endParaRPr kumimoji="1" lang="en-US" sz="2800" dirty="0">
              <a:solidFill>
                <a:srgbClr val="2F1311">
                  <a:lumMod val="25000"/>
                  <a:lumOff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圓體 Std W9" pitchFamily="50" charset="-120"/>
              <a:ea typeface="華康圓體 Std W9" pitchFamily="50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5176896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84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84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84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84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843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 hidden="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19459" name="Rectangle 3" descr="flower1"/>
          <p:cNvSpPr>
            <a:spLocks noGrp="1" noChangeAspect="1"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blipFill dpi="0" rotWithShape="1">
            <a:blip r:embed="rId2" cstate="print"/>
            <a:srcRect/>
            <a:stretch>
              <a:fillRect/>
            </a:stretch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/>
          <a:lstStyle/>
          <a:p>
            <a:pPr algn="ctr" fontAlgn="base">
              <a:lnSpc>
                <a:spcPct val="60000"/>
              </a:lnSpc>
              <a:spcBef>
                <a:spcPct val="0"/>
              </a:spcBef>
              <a:spcAft>
                <a:spcPct val="0"/>
              </a:spcAft>
            </a:pPr>
            <a:endParaRPr kumimoji="1" lang="en-US" altLang="zh-TW" sz="3400" b="1" u="sng" dirty="0">
              <a:solidFill>
                <a:srgbClr val="C16059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kumimoji="1" lang="zh-TW" altLang="en-US" sz="3600" u="sng" dirty="0">
                <a:solidFill>
                  <a:srgbClr val="FFFEF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上帝的兒女何等有福</a:t>
            </a:r>
          </a:p>
          <a:p>
            <a:pPr algn="ctr" fontAlgn="base">
              <a:lnSpc>
                <a:spcPct val="60000"/>
              </a:lnSpc>
              <a:spcBef>
                <a:spcPct val="0"/>
              </a:spcBef>
              <a:spcAft>
                <a:spcPct val="0"/>
              </a:spcAft>
            </a:pPr>
            <a:endParaRPr kumimoji="1" lang="zh-TW" altLang="en-US" sz="3600" u="sng" dirty="0">
              <a:solidFill>
                <a:srgbClr val="C1605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itchFamily="66" charset="-120"/>
              <a:ea typeface="華康宗楷體 Std W7" pitchFamily="66" charset="-120"/>
            </a:endParaRPr>
          </a:p>
          <a:p>
            <a:pPr algn="ctr" fontAlgn="base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 kumimoji="1" lang="zh-TW" altLang="en-US" sz="3600" dirty="0">
                <a:solidFill>
                  <a:srgbClr val="FFFEF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在</a:t>
            </a:r>
            <a:r>
              <a:rPr kumimoji="1" lang="zh-TW" altLang="en-US" sz="36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絕望中</a:t>
            </a:r>
            <a:r>
              <a:rPr kumimoji="1" lang="zh-TW" altLang="en-US" sz="3600" dirty="0">
                <a:solidFill>
                  <a:srgbClr val="FFFEF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仍有</a:t>
            </a:r>
            <a:r>
              <a:rPr kumimoji="1" lang="zh-TW" altLang="en-US" sz="36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盼望</a:t>
            </a:r>
            <a:r>
              <a:rPr kumimoji="1" lang="zh-TW" altLang="en-US" sz="3600" dirty="0">
                <a:solidFill>
                  <a:srgbClr val="FFFEF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，在</a:t>
            </a:r>
            <a:r>
              <a:rPr kumimoji="1" lang="zh-TW" altLang="en-US" sz="36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冷漠中</a:t>
            </a:r>
            <a:r>
              <a:rPr kumimoji="1" lang="zh-TW" altLang="en-US" sz="3600" dirty="0">
                <a:solidFill>
                  <a:srgbClr val="FFFEF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仍有</a:t>
            </a:r>
            <a:r>
              <a:rPr kumimoji="1" lang="zh-TW" altLang="en-US" sz="36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關懷</a:t>
            </a:r>
            <a:r>
              <a:rPr kumimoji="1" lang="zh-TW" altLang="en-US" sz="3600" dirty="0">
                <a:solidFill>
                  <a:srgbClr val="FFFEF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，</a:t>
            </a:r>
          </a:p>
          <a:p>
            <a:pPr algn="ctr" fontAlgn="base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 kumimoji="1" lang="zh-TW" altLang="en-US" sz="3600" dirty="0">
                <a:solidFill>
                  <a:srgbClr val="FFFEF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在</a:t>
            </a:r>
            <a:r>
              <a:rPr kumimoji="1" lang="zh-TW" altLang="en-US" sz="36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困境中</a:t>
            </a:r>
            <a:r>
              <a:rPr kumimoji="1" lang="zh-TW" altLang="en-US" sz="3600" dirty="0">
                <a:solidFill>
                  <a:srgbClr val="FFFEF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仍有</a:t>
            </a:r>
            <a:r>
              <a:rPr kumimoji="1" lang="zh-TW" altLang="en-US" sz="36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出路</a:t>
            </a:r>
            <a:r>
              <a:rPr kumimoji="1" lang="zh-TW" altLang="en-US" sz="3600" dirty="0">
                <a:solidFill>
                  <a:srgbClr val="FFFEF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，在</a:t>
            </a:r>
            <a:r>
              <a:rPr kumimoji="1" lang="zh-TW" altLang="en-US" sz="36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死亡中</a:t>
            </a:r>
            <a:r>
              <a:rPr kumimoji="1" lang="zh-TW" altLang="en-US" sz="3600" dirty="0">
                <a:solidFill>
                  <a:srgbClr val="FFFEF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仍有</a:t>
            </a:r>
            <a:r>
              <a:rPr kumimoji="1" lang="zh-TW" altLang="en-US" sz="36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生命</a:t>
            </a:r>
            <a:r>
              <a:rPr kumimoji="1" lang="zh-TW" altLang="en-US" sz="3600" dirty="0">
                <a:solidFill>
                  <a:srgbClr val="FFFEF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，</a:t>
            </a:r>
          </a:p>
          <a:p>
            <a:pPr algn="ctr" fontAlgn="base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 kumimoji="1" lang="zh-TW" altLang="en-US" sz="3600" dirty="0">
                <a:solidFill>
                  <a:srgbClr val="FFFEF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上帝的兒女何等有福！</a:t>
            </a:r>
          </a:p>
          <a:p>
            <a:pPr algn="ctr" fontAlgn="base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 kumimoji="1" lang="zh-TW" altLang="en-US" sz="3600" dirty="0">
                <a:solidFill>
                  <a:srgbClr val="FFFEF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有福，有福，上帝的兒女何等有福，</a:t>
            </a:r>
          </a:p>
          <a:p>
            <a:pPr algn="ctr" fontAlgn="base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 kumimoji="1" lang="zh-TW" altLang="en-US" sz="3600" dirty="0">
                <a:solidFill>
                  <a:srgbClr val="FFFEF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有福，有福，上帝的兒女何等有福。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kumimoji="1" lang="zh-TW" altLang="en-US" sz="3400" b="1" dirty="0">
              <a:solidFill>
                <a:srgbClr val="FFFEFB"/>
              </a:solidFill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kumimoji="1" lang="zh-TW" altLang="en-US" dirty="0">
              <a:solidFill>
                <a:srgbClr val="FFFEFB"/>
              </a:solidFill>
            </a:endParaRPr>
          </a:p>
        </p:txBody>
      </p:sp>
      <p:sp>
        <p:nvSpPr>
          <p:cNvPr id="13316" name="Text Box 4"/>
          <p:cNvSpPr txBox="1">
            <a:spLocks noChangeArrowheads="1"/>
          </p:cNvSpPr>
          <p:nvPr/>
        </p:nvSpPr>
        <p:spPr bwMode="auto">
          <a:xfrm>
            <a:off x="8137525" y="5903913"/>
            <a:ext cx="76174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zh-TW" b="1" dirty="0" smtClean="0">
                <a:solidFill>
                  <a:srgbClr val="FFFF00"/>
                </a:solidFill>
              </a:rPr>
              <a:t>14</a:t>
            </a:r>
            <a:r>
              <a:rPr lang="en-US" altLang="zh-TW" b="1" dirty="0" smtClean="0">
                <a:solidFill>
                  <a:srgbClr val="FFFEFB"/>
                </a:solidFill>
              </a:rPr>
              <a:t>/15</a:t>
            </a:r>
            <a:endParaRPr lang="en-US" altLang="zh-TW" b="1" dirty="0">
              <a:solidFill>
                <a:srgbClr val="FFFEFB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52400" y="4608493"/>
            <a:ext cx="4493538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kumimoji="1" lang="zh-TW" altLang="en-US" sz="2800" dirty="0" smtClean="0">
                <a:solidFill>
                  <a:srgbClr val="2F1311">
                    <a:lumMod val="25000"/>
                    <a:lumOff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圓體 Std W9" pitchFamily="50" charset="-120"/>
                <a:ea typeface="華康圓體 Std W9" pitchFamily="50" charset="-120"/>
              </a:rPr>
              <a:t>四重唱：欒麗虹、黃守琦、</a:t>
            </a:r>
            <a:endParaRPr kumimoji="1" lang="en-US" altLang="zh-TW" sz="2800" dirty="0" smtClean="0">
              <a:solidFill>
                <a:srgbClr val="2F1311">
                  <a:lumMod val="25000"/>
                  <a:lumOff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圓體 Std W9" pitchFamily="50" charset="-120"/>
              <a:ea typeface="華康圓體 Std W9" pitchFamily="50" charset="-12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kumimoji="1" lang="zh-TW" altLang="en-US" sz="2800" dirty="0">
                <a:solidFill>
                  <a:srgbClr val="2F1311">
                    <a:lumMod val="25000"/>
                    <a:lumOff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圓體 Std W9" pitchFamily="50" charset="-120"/>
                <a:ea typeface="華康圓體 Std W9" pitchFamily="50" charset="-120"/>
              </a:rPr>
              <a:t> </a:t>
            </a:r>
            <a:r>
              <a:rPr kumimoji="1" lang="zh-TW" altLang="en-US" sz="2800" dirty="0" smtClean="0">
                <a:solidFill>
                  <a:srgbClr val="2F1311">
                    <a:lumMod val="25000"/>
                    <a:lumOff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圓體 Std W9" pitchFamily="50" charset="-120"/>
                <a:ea typeface="華康圓體 Std W9" pitchFamily="50" charset="-120"/>
              </a:rPr>
              <a:t>           吳明華、趙家驥</a:t>
            </a:r>
            <a:endParaRPr kumimoji="1" lang="en-US" sz="2800" dirty="0">
              <a:solidFill>
                <a:srgbClr val="2F1311">
                  <a:lumMod val="25000"/>
                  <a:lumOff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圓體 Std W9" pitchFamily="50" charset="-120"/>
              <a:ea typeface="華康圓體 Std W9" pitchFamily="50" charset="-12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011571" y="4658380"/>
            <a:ext cx="198002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kumimoji="1" lang="zh-TW" altLang="en-US" sz="2800" dirty="0">
                <a:solidFill>
                  <a:srgbClr val="2F1311">
                    <a:lumMod val="25000"/>
                    <a:lumOff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圓體 Std W9" pitchFamily="50" charset="-120"/>
                <a:ea typeface="華康圓體 Std W9" pitchFamily="50" charset="-120"/>
              </a:rPr>
              <a:t>鋼</a:t>
            </a:r>
            <a:r>
              <a:rPr kumimoji="1" lang="zh-TW" altLang="en-US" sz="2800" dirty="0" smtClean="0">
                <a:solidFill>
                  <a:srgbClr val="2F1311">
                    <a:lumMod val="25000"/>
                    <a:lumOff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圓體 Std W9" pitchFamily="50" charset="-120"/>
                <a:ea typeface="華康圓體 Std W9" pitchFamily="50" charset="-120"/>
              </a:rPr>
              <a:t>琴：王佳</a:t>
            </a:r>
            <a:endParaRPr kumimoji="1" lang="en-US" sz="2800" dirty="0">
              <a:solidFill>
                <a:srgbClr val="2F1311">
                  <a:lumMod val="25000"/>
                  <a:lumOff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圓體 Std W9" pitchFamily="50" charset="-120"/>
              <a:ea typeface="華康圓體 Std W9" pitchFamily="50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891738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533400"/>
            <a:ext cx="7386638" cy="4497388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zh-TW" altLang="en-US" sz="40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全真楷書" pitchFamily="49" charset="-120"/>
                <a:ea typeface="全真楷書" pitchFamily="49" charset="-120"/>
              </a:rPr>
              <a:t>三</a:t>
            </a:r>
            <a:r>
              <a:rPr lang="en-US" altLang="zh-TW" sz="40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全真楷書" pitchFamily="49" charset="-120"/>
                <a:ea typeface="全真楷書" pitchFamily="49" charset="-120"/>
              </a:rPr>
              <a:t>.</a:t>
            </a:r>
            <a:r>
              <a:rPr lang="zh-TW" altLang="en-US" sz="4000" b="1" u="sng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全真楷書" pitchFamily="49" charset="-120"/>
                <a:ea typeface="全真楷書" pitchFamily="49" charset="-120"/>
              </a:rPr>
              <a:t>如何得這三福</a:t>
            </a:r>
            <a:r>
              <a:rPr lang="zh-TW" altLang="en-US" sz="40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全真楷書" pitchFamily="49" charset="-120"/>
                <a:ea typeface="全真楷書" pitchFamily="49" charset="-120"/>
              </a:rPr>
              <a:t>？</a:t>
            </a:r>
          </a:p>
          <a:p>
            <a:pPr eaLnBrk="1" hangingPunct="1">
              <a:buFontTx/>
              <a:buNone/>
            </a:pPr>
            <a:r>
              <a:rPr lang="zh-TW" altLang="en-US" sz="36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全真楷書" pitchFamily="49" charset="-120"/>
                <a:ea typeface="全真楷書" pitchFamily="49" charset="-120"/>
              </a:rPr>
              <a:t>  「凡接待</a:t>
            </a:r>
            <a:r>
              <a:rPr lang="zh-TW" altLang="en-US" sz="3600" b="1" dirty="0" smtClean="0">
                <a:solidFill>
                  <a:srgbClr val="FFFEFB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全真楷書" pitchFamily="49" charset="-120"/>
                <a:ea typeface="全真楷書" pitchFamily="49" charset="-120"/>
              </a:rPr>
              <a:t>耶穌</a:t>
            </a:r>
            <a:r>
              <a:rPr lang="zh-TW" altLang="en-US" sz="36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全真楷書" pitchFamily="49" charset="-120"/>
                <a:ea typeface="全真楷書" pitchFamily="49" charset="-120"/>
              </a:rPr>
              <a:t>的，</a:t>
            </a:r>
          </a:p>
          <a:p>
            <a:pPr eaLnBrk="1" hangingPunct="1">
              <a:buFontTx/>
              <a:buNone/>
            </a:pPr>
            <a:r>
              <a:rPr lang="zh-TW" altLang="en-US" sz="36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全真楷書" pitchFamily="49" charset="-120"/>
                <a:ea typeface="全真楷書" pitchFamily="49" charset="-120"/>
              </a:rPr>
              <a:t>    就是信耶穌之名的人，</a:t>
            </a:r>
          </a:p>
          <a:p>
            <a:pPr eaLnBrk="1" hangingPunct="1">
              <a:buFontTx/>
              <a:buNone/>
            </a:pPr>
            <a:r>
              <a:rPr lang="zh-TW" altLang="en-US" sz="36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全真楷書" pitchFamily="49" charset="-120"/>
                <a:ea typeface="全真楷書" pitchFamily="49" charset="-120"/>
              </a:rPr>
              <a:t>    上帝就賜</a:t>
            </a:r>
            <a:r>
              <a:rPr lang="zh-TW" altLang="en-US" sz="3600" b="1" dirty="0" smtClean="0">
                <a:solidFill>
                  <a:srgbClr val="FFFEFB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全真楷書" pitchFamily="49" charset="-120"/>
                <a:ea typeface="全真楷書" pitchFamily="49" charset="-120"/>
              </a:rPr>
              <a:t>這些人權柄</a:t>
            </a:r>
            <a:r>
              <a:rPr lang="zh-TW" altLang="en-US" sz="36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全真楷書" pitchFamily="49" charset="-120"/>
                <a:ea typeface="全真楷書" pitchFamily="49" charset="-120"/>
              </a:rPr>
              <a:t>，</a:t>
            </a:r>
          </a:p>
          <a:p>
            <a:pPr eaLnBrk="1" hangingPunct="1">
              <a:buFontTx/>
              <a:buNone/>
            </a:pPr>
            <a:r>
              <a:rPr lang="zh-TW" altLang="en-US" sz="36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全真楷書" pitchFamily="49" charset="-120"/>
                <a:ea typeface="全真楷書" pitchFamily="49" charset="-120"/>
              </a:rPr>
              <a:t>    作</a:t>
            </a:r>
            <a:r>
              <a:rPr lang="zh-TW" altLang="en-US" sz="3600" b="1" dirty="0" smtClean="0">
                <a:solidFill>
                  <a:srgbClr val="FFFEFB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全真楷書" pitchFamily="49" charset="-120"/>
                <a:ea typeface="全真楷書" pitchFamily="49" charset="-120"/>
              </a:rPr>
              <a:t>祂的兒女</a:t>
            </a:r>
            <a:r>
              <a:rPr lang="zh-TW" altLang="en-US" sz="36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全真楷書" pitchFamily="49" charset="-120"/>
                <a:ea typeface="全真楷書" pitchFamily="49" charset="-120"/>
              </a:rPr>
              <a:t>。」    </a:t>
            </a:r>
          </a:p>
          <a:p>
            <a:pPr eaLnBrk="1" hangingPunct="1">
              <a:buFontTx/>
              <a:buNone/>
            </a:pPr>
            <a:r>
              <a:rPr lang="zh-TW" altLang="en-US" sz="36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全真楷書" pitchFamily="49" charset="-120"/>
                <a:ea typeface="全真楷書" pitchFamily="49" charset="-120"/>
              </a:rPr>
              <a:t>    </a:t>
            </a:r>
            <a:r>
              <a:rPr lang="en-US" altLang="zh-TW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全真楷書" pitchFamily="49" charset="-120"/>
                <a:ea typeface="全真楷書" pitchFamily="49" charset="-120"/>
              </a:rPr>
              <a:t>(</a:t>
            </a:r>
            <a:r>
              <a:rPr lang="zh-TW" altLang="en-US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全真楷書" pitchFamily="49" charset="-120"/>
                <a:ea typeface="全真楷書" pitchFamily="49" charset="-120"/>
              </a:rPr>
              <a:t>約翰福音</a:t>
            </a:r>
            <a:r>
              <a:rPr lang="en-US" altLang="zh-TW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全真楷書" pitchFamily="49" charset="-120"/>
                <a:ea typeface="全真楷書" pitchFamily="49" charset="-120"/>
              </a:rPr>
              <a:t>1:12)</a:t>
            </a:r>
          </a:p>
          <a:p>
            <a:pPr eaLnBrk="1" hangingPunct="1">
              <a:buFontTx/>
              <a:buNone/>
            </a:pPr>
            <a:endParaRPr lang="en-US" altLang="zh-TW" sz="4000" dirty="0" smtClean="0">
              <a:solidFill>
                <a:schemeClr val="tx2"/>
              </a:solidFill>
              <a:latin typeface="全真楷書" pitchFamily="49" charset="-120"/>
              <a:ea typeface="全真楷書" pitchFamily="49" charset="-120"/>
            </a:endParaRPr>
          </a:p>
        </p:txBody>
      </p:sp>
      <p:pic>
        <p:nvPicPr>
          <p:cNvPr id="14341" name="Picture 5" descr="http://4.bp.blogspot.com/_pEkULZUBC7Q/TCRcYmg7mQI/AAAAAAAABZ8/FvezxgDaUZU/s1600/repentance-cross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953000" y="2809520"/>
            <a:ext cx="2819400" cy="4046333"/>
          </a:xfrm>
          <a:prstGeom prst="rect">
            <a:avLst/>
          </a:prstGeom>
          <a:noFill/>
          <a:effectLst>
            <a:softEdge rad="2794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 Box 10"/>
          <p:cNvSpPr txBox="1">
            <a:spLocks noChangeArrowheads="1"/>
          </p:cNvSpPr>
          <p:nvPr/>
        </p:nvSpPr>
        <p:spPr bwMode="auto">
          <a:xfrm>
            <a:off x="7851338" y="533400"/>
            <a:ext cx="1292662" cy="525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eaVert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TW" altLang="en-US" sz="5400" b="1" dirty="0">
                <a:solidFill>
                  <a:srgbClr val="FFFEF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文鼎行楷碑體" pitchFamily="49" charset="-120"/>
                <a:ea typeface="文鼎行楷碑體" pitchFamily="49" charset="-120"/>
              </a:rPr>
              <a:t>有福的人生</a:t>
            </a:r>
            <a:r>
              <a:rPr kumimoji="1" lang="zh-TW" altLang="en-US" sz="4800" b="1" dirty="0">
                <a:solidFill>
                  <a:srgbClr val="2F131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文鼎行楷碑體" pitchFamily="49" charset="-120"/>
                <a:ea typeface="文鼎行楷碑體" pitchFamily="49" charset="-120"/>
              </a:rPr>
              <a:t> </a:t>
            </a:r>
            <a:r>
              <a:rPr kumimoji="1" lang="zh-TW" altLang="en-US" sz="4400" b="1" dirty="0">
                <a:solidFill>
                  <a:srgbClr val="2F131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</a:t>
            </a:r>
            <a:r>
              <a:rPr kumimoji="1" lang="en-US" altLang="zh-TW" sz="2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15</a:t>
            </a:r>
            <a:r>
              <a:rPr kumimoji="1" lang="en-US" altLang="zh-TW" sz="2800" b="1" dirty="0" smtClean="0">
                <a:solidFill>
                  <a:srgbClr val="FFFEF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/15</a:t>
            </a:r>
            <a:endParaRPr kumimoji="1" lang="en-US" altLang="zh-TW" sz="2800" b="1" dirty="0">
              <a:solidFill>
                <a:srgbClr val="FFFEFB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zh-TW" dirty="0">
                <a:solidFill>
                  <a:srgbClr val="2F1311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xmlns="" val="25177433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3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33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33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33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43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2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Kimono">
  <a:themeElements>
    <a:clrScheme name="Kimono 1">
      <a:dk1>
        <a:srgbClr val="2F1311"/>
      </a:dk1>
      <a:lt1>
        <a:srgbClr val="C16059"/>
      </a:lt1>
      <a:dk2>
        <a:srgbClr val="F7D47D"/>
      </a:dk2>
      <a:lt2>
        <a:srgbClr val="000000"/>
      </a:lt2>
      <a:accent1>
        <a:srgbClr val="D5B781"/>
      </a:accent1>
      <a:accent2>
        <a:srgbClr val="79AF7D"/>
      </a:accent2>
      <a:accent3>
        <a:srgbClr val="DDB6B5"/>
      </a:accent3>
      <a:accent4>
        <a:srgbClr val="270E0D"/>
      </a:accent4>
      <a:accent5>
        <a:srgbClr val="E7D8C1"/>
      </a:accent5>
      <a:accent6>
        <a:srgbClr val="6D9E71"/>
      </a:accent6>
      <a:hlink>
        <a:srgbClr val="F0B854"/>
      </a:hlink>
      <a:folHlink>
        <a:srgbClr val="DC893E"/>
      </a:folHlink>
    </a:clrScheme>
    <a:fontScheme name="Kimono">
      <a:majorFont>
        <a:latin typeface="Arial"/>
        <a:ea typeface="新細明體"/>
        <a:cs typeface=""/>
      </a:majorFont>
      <a:minorFont>
        <a:latin typeface="Arial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zh-TW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新細明體" charset="-12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zh-TW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新細明體" charset="-120"/>
          </a:defRPr>
        </a:defPPr>
      </a:lstStyle>
    </a:lnDef>
  </a:objectDefaults>
  <a:extraClrSchemeLst>
    <a:extraClrScheme>
      <a:clrScheme name="Kimono 1">
        <a:dk1>
          <a:srgbClr val="2F1311"/>
        </a:dk1>
        <a:lt1>
          <a:srgbClr val="C16059"/>
        </a:lt1>
        <a:dk2>
          <a:srgbClr val="F7D47D"/>
        </a:dk2>
        <a:lt2>
          <a:srgbClr val="000000"/>
        </a:lt2>
        <a:accent1>
          <a:srgbClr val="D5B781"/>
        </a:accent1>
        <a:accent2>
          <a:srgbClr val="79AF7D"/>
        </a:accent2>
        <a:accent3>
          <a:srgbClr val="DDB6B5"/>
        </a:accent3>
        <a:accent4>
          <a:srgbClr val="270E0D"/>
        </a:accent4>
        <a:accent5>
          <a:srgbClr val="E7D8C1"/>
        </a:accent5>
        <a:accent6>
          <a:srgbClr val="6D9E71"/>
        </a:accent6>
        <a:hlink>
          <a:srgbClr val="F0B854"/>
        </a:hlink>
        <a:folHlink>
          <a:srgbClr val="DC893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Kimono 2">
        <a:dk1>
          <a:srgbClr val="000000"/>
        </a:dk1>
        <a:lt1>
          <a:srgbClr val="FFFFFF"/>
        </a:lt1>
        <a:dk2>
          <a:srgbClr val="000000"/>
        </a:dk2>
        <a:lt2>
          <a:srgbClr val="F7D47D"/>
        </a:lt2>
        <a:accent1>
          <a:srgbClr val="C19341"/>
        </a:accent1>
        <a:accent2>
          <a:srgbClr val="60A265"/>
        </a:accent2>
        <a:accent3>
          <a:srgbClr val="AAAAAA"/>
        </a:accent3>
        <a:accent4>
          <a:srgbClr val="DADADA"/>
        </a:accent4>
        <a:accent5>
          <a:srgbClr val="DDC8B0"/>
        </a:accent5>
        <a:accent6>
          <a:srgbClr val="56925B"/>
        </a:accent6>
        <a:hlink>
          <a:srgbClr val="EB9F17"/>
        </a:hlink>
        <a:folHlink>
          <a:srgbClr val="CF7625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Kimono 3">
        <a:dk1>
          <a:srgbClr val="00002E"/>
        </a:dk1>
        <a:lt1>
          <a:srgbClr val="FFFFFF"/>
        </a:lt1>
        <a:dk2>
          <a:srgbClr val="003399"/>
        </a:dk2>
        <a:lt2>
          <a:srgbClr val="F4BC40"/>
        </a:lt2>
        <a:accent1>
          <a:srgbClr val="9280CC"/>
        </a:accent1>
        <a:accent2>
          <a:srgbClr val="BD51A1"/>
        </a:accent2>
        <a:accent3>
          <a:srgbClr val="AAADCA"/>
        </a:accent3>
        <a:accent4>
          <a:srgbClr val="DADADA"/>
        </a:accent4>
        <a:accent5>
          <a:srgbClr val="C7C0E2"/>
        </a:accent5>
        <a:accent6>
          <a:srgbClr val="AB4991"/>
        </a:accent6>
        <a:hlink>
          <a:srgbClr val="CC66FF"/>
        </a:hlink>
        <a:folHlink>
          <a:srgbClr val="824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Kimono 4">
        <a:dk1>
          <a:srgbClr val="2F1311"/>
        </a:dk1>
        <a:lt1>
          <a:srgbClr val="7A8E9C"/>
        </a:lt1>
        <a:dk2>
          <a:srgbClr val="FDF4DF"/>
        </a:dk2>
        <a:lt2>
          <a:srgbClr val="3E4A52"/>
        </a:lt2>
        <a:accent1>
          <a:srgbClr val="81ABA0"/>
        </a:accent1>
        <a:accent2>
          <a:srgbClr val="CD817B"/>
        </a:accent2>
        <a:accent3>
          <a:srgbClr val="BEC6CB"/>
        </a:accent3>
        <a:accent4>
          <a:srgbClr val="270E0D"/>
        </a:accent4>
        <a:accent5>
          <a:srgbClr val="C1D2CD"/>
        </a:accent5>
        <a:accent6>
          <a:srgbClr val="BA746F"/>
        </a:accent6>
        <a:hlink>
          <a:srgbClr val="BEBC76"/>
        </a:hlink>
        <a:folHlink>
          <a:srgbClr val="668E6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Kimono 5">
        <a:dk1>
          <a:srgbClr val="2F1311"/>
        </a:dk1>
        <a:lt1>
          <a:srgbClr val="7A9C7C"/>
        </a:lt1>
        <a:dk2>
          <a:srgbClr val="FBEBC3"/>
        </a:dk2>
        <a:lt2>
          <a:srgbClr val="3C503D"/>
        </a:lt2>
        <a:accent1>
          <a:srgbClr val="D5B781"/>
        </a:accent1>
        <a:accent2>
          <a:srgbClr val="C16059"/>
        </a:accent2>
        <a:accent3>
          <a:srgbClr val="BECBBF"/>
        </a:accent3>
        <a:accent4>
          <a:srgbClr val="270E0D"/>
        </a:accent4>
        <a:accent5>
          <a:srgbClr val="E7D8C1"/>
        </a:accent5>
        <a:accent6>
          <a:srgbClr val="AF5650"/>
        </a:accent6>
        <a:hlink>
          <a:srgbClr val="F0B854"/>
        </a:hlink>
        <a:folHlink>
          <a:srgbClr val="DC893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Kimono 6">
        <a:dk1>
          <a:srgbClr val="000000"/>
        </a:dk1>
        <a:lt1>
          <a:srgbClr val="D9EFE0"/>
        </a:lt1>
        <a:dk2>
          <a:srgbClr val="30605A"/>
        </a:dk2>
        <a:lt2>
          <a:srgbClr val="15331E"/>
        </a:lt2>
        <a:accent1>
          <a:srgbClr val="A4C6BA"/>
        </a:accent1>
        <a:accent2>
          <a:srgbClr val="558F7D"/>
        </a:accent2>
        <a:accent3>
          <a:srgbClr val="E9F6ED"/>
        </a:accent3>
        <a:accent4>
          <a:srgbClr val="000000"/>
        </a:accent4>
        <a:accent5>
          <a:srgbClr val="CFDFD9"/>
        </a:accent5>
        <a:accent6>
          <a:srgbClr val="4C8171"/>
        </a:accent6>
        <a:hlink>
          <a:srgbClr val="C1C177"/>
        </a:hlink>
        <a:folHlink>
          <a:srgbClr val="A08F5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Kimono 7">
        <a:dk1>
          <a:srgbClr val="2F1311"/>
        </a:dk1>
        <a:lt1>
          <a:srgbClr val="CFC7B5"/>
        </a:lt1>
        <a:dk2>
          <a:srgbClr val="853F35"/>
        </a:dk2>
        <a:lt2>
          <a:srgbClr val="8E7F5E"/>
        </a:lt2>
        <a:accent1>
          <a:srgbClr val="EBD2A5"/>
        </a:accent1>
        <a:accent2>
          <a:srgbClr val="A5C9A8"/>
        </a:accent2>
        <a:accent3>
          <a:srgbClr val="E4E0D7"/>
        </a:accent3>
        <a:accent4>
          <a:srgbClr val="270E0D"/>
        </a:accent4>
        <a:accent5>
          <a:srgbClr val="F3E5CF"/>
        </a:accent5>
        <a:accent6>
          <a:srgbClr val="95B698"/>
        </a:accent6>
        <a:hlink>
          <a:srgbClr val="C68510"/>
        </a:hlink>
        <a:folHlink>
          <a:srgbClr val="E5A87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Kimono 8">
        <a:dk1>
          <a:srgbClr val="000000"/>
        </a:dk1>
        <a:lt1>
          <a:srgbClr val="F0EED8"/>
        </a:lt1>
        <a:dk2>
          <a:srgbClr val="666729"/>
        </a:dk2>
        <a:lt2>
          <a:srgbClr val="3F3B19"/>
        </a:lt2>
        <a:accent1>
          <a:srgbClr val="E9D47D"/>
        </a:accent1>
        <a:accent2>
          <a:srgbClr val="D4DD91"/>
        </a:accent2>
        <a:accent3>
          <a:srgbClr val="F6F5E9"/>
        </a:accent3>
        <a:accent4>
          <a:srgbClr val="000000"/>
        </a:accent4>
        <a:accent5>
          <a:srgbClr val="F2E6BF"/>
        </a:accent5>
        <a:accent6>
          <a:srgbClr val="C0C883"/>
        </a:accent6>
        <a:hlink>
          <a:srgbClr val="9D943F"/>
        </a:hlink>
        <a:folHlink>
          <a:srgbClr val="C9C177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1260</TotalTime>
  <Words>1041</Words>
  <Application>Microsoft Office PowerPoint</Application>
  <PresentationFormat>On-screen Show (4:3)</PresentationFormat>
  <Paragraphs>139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15</vt:i4>
      </vt:variant>
    </vt:vector>
  </HeadingPairs>
  <TitlesOfParts>
    <vt:vector size="28" baseType="lpstr">
      <vt:lpstr>Arial</vt:lpstr>
      <vt:lpstr>華康宗楷體 Std W7</vt:lpstr>
      <vt:lpstr>華康圓體 Std W9</vt:lpstr>
      <vt:lpstr>新細明體</vt:lpstr>
      <vt:lpstr>Wingdings</vt:lpstr>
      <vt:lpstr>全真楷書</vt:lpstr>
      <vt:lpstr>文鼎行楷碑體</vt:lpstr>
      <vt:lpstr>華康儷簡宋</vt:lpstr>
      <vt:lpstr>華康儷楷書</vt:lpstr>
      <vt:lpstr>Times New Roman</vt:lpstr>
      <vt:lpstr>Calibri</vt:lpstr>
      <vt:lpstr>2_Custom Design</vt:lpstr>
      <vt:lpstr>Kimono</vt:lpstr>
      <vt:lpstr>Slide 1</vt:lpstr>
      <vt:lpstr>     一.何謂有福？    </vt:lpstr>
      <vt:lpstr>Slide 3</vt:lpstr>
      <vt:lpstr>Slide 4</vt:lpstr>
      <vt:lpstr>Slide 5</vt:lpstr>
      <vt:lpstr>Slide 6</vt:lpstr>
      <vt:lpstr>Slide 7</vt:lpstr>
      <vt:lpstr>Slide 8</vt:lpstr>
      <vt:lpstr>           </vt:lpstr>
      <vt:lpstr>           </vt:lpstr>
      <vt:lpstr>Slide 11</vt:lpstr>
      <vt:lpstr>Slide 12</vt:lpstr>
      <vt:lpstr>Slide 13</vt:lpstr>
      <vt:lpstr>Slide 14</vt:lpstr>
      <vt:lpstr>Slide 15</vt:lpstr>
    </vt:vector>
  </TitlesOfParts>
  <Company>CCICTV</Company>
  <LinksUpToDate>false</LinksUpToDate>
  <SharedDoc>false</SharedDoc>
  <HyperlinkBase/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Balex</dc:creator>
  <cp:lastModifiedBy>rong chen</cp:lastModifiedBy>
  <cp:revision>129</cp:revision>
  <dcterms:created xsi:type="dcterms:W3CDTF">2012-04-26T21:17:43Z</dcterms:created>
  <dcterms:modified xsi:type="dcterms:W3CDTF">2013-02-09T03:33:30Z</dcterms:modified>
</cp:coreProperties>
</file>