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5" r:id="rId1"/>
  </p:sldMasterIdLst>
  <p:sldIdLst>
    <p:sldId id="262" r:id="rId2"/>
    <p:sldId id="266" r:id="rId3"/>
    <p:sldId id="264" r:id="rId4"/>
    <p:sldId id="265" r:id="rId5"/>
    <p:sldId id="263" r:id="rId6"/>
    <p:sldId id="267" r:id="rId7"/>
    <p:sldId id="258" r:id="rId8"/>
    <p:sldId id="257" r:id="rId9"/>
    <p:sldId id="260" r:id="rId10"/>
    <p:sldId id="259" r:id="rId11"/>
    <p:sldId id="261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miles:Documents:CCIC-TV:Statistics:Stat-10-2009-8-2010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iles:Documents:CCIC-TV:Statistics:Stat-10-2009-8-201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iles:Documents:CCIC-TV:Statistics:Stat-10-2009-8-2010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iles:Documents:CCIC-TV:Statistics:Stat-10-2009-8-2010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iles:Documents:CCIC-TV:Statistics:Stat-10-2009-8-201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tx>
            <c:strRef>
              <c:f>Friday!$B$2</c:f>
              <c:strCache>
                <c:ptCount val="1"/>
                <c:pt idx="0">
                  <c:v>Adult</c:v>
                </c:pt>
              </c:strCache>
            </c:strRef>
          </c:tx>
          <c:cat>
            <c:numRef>
              <c:f>Friday!$A$3:$A$44</c:f>
              <c:numCache>
                <c:formatCode>[$-409]mmm\-yy;@</c:formatCode>
                <c:ptCount val="42"/>
                <c:pt idx="0">
                  <c:v>38595</c:v>
                </c:pt>
                <c:pt idx="1">
                  <c:v>38625</c:v>
                </c:pt>
                <c:pt idx="2">
                  <c:v>38656</c:v>
                </c:pt>
                <c:pt idx="3">
                  <c:v>38686</c:v>
                </c:pt>
                <c:pt idx="4">
                  <c:v>38717</c:v>
                </c:pt>
                <c:pt idx="5">
                  <c:v>38748</c:v>
                </c:pt>
                <c:pt idx="6">
                  <c:v>38776</c:v>
                </c:pt>
                <c:pt idx="7">
                  <c:v>38807</c:v>
                </c:pt>
                <c:pt idx="8">
                  <c:v>38837</c:v>
                </c:pt>
                <c:pt idx="9">
                  <c:v>38868</c:v>
                </c:pt>
                <c:pt idx="10">
                  <c:v>38898</c:v>
                </c:pt>
                <c:pt idx="11">
                  <c:v>38929</c:v>
                </c:pt>
                <c:pt idx="12">
                  <c:v>38960</c:v>
                </c:pt>
                <c:pt idx="13">
                  <c:v>38990</c:v>
                </c:pt>
                <c:pt idx="14">
                  <c:v>39021</c:v>
                </c:pt>
                <c:pt idx="15">
                  <c:v>39051</c:v>
                </c:pt>
                <c:pt idx="16">
                  <c:v>39082</c:v>
                </c:pt>
                <c:pt idx="17">
                  <c:v>39113</c:v>
                </c:pt>
                <c:pt idx="18">
                  <c:v>39141</c:v>
                </c:pt>
                <c:pt idx="19">
                  <c:v>39172</c:v>
                </c:pt>
                <c:pt idx="20">
                  <c:v>39202</c:v>
                </c:pt>
                <c:pt idx="21">
                  <c:v>39233</c:v>
                </c:pt>
                <c:pt idx="22">
                  <c:v>39263</c:v>
                </c:pt>
                <c:pt idx="23">
                  <c:v>39294</c:v>
                </c:pt>
                <c:pt idx="24">
                  <c:v>39325</c:v>
                </c:pt>
                <c:pt idx="25">
                  <c:v>39355</c:v>
                </c:pt>
                <c:pt idx="26">
                  <c:v>39386</c:v>
                </c:pt>
                <c:pt idx="27">
                  <c:v>39416</c:v>
                </c:pt>
                <c:pt idx="28">
                  <c:v>39447</c:v>
                </c:pt>
                <c:pt idx="29">
                  <c:v>39478</c:v>
                </c:pt>
                <c:pt idx="30">
                  <c:v>39507</c:v>
                </c:pt>
                <c:pt idx="31">
                  <c:v>39538</c:v>
                </c:pt>
                <c:pt idx="32">
                  <c:v>39568</c:v>
                </c:pt>
                <c:pt idx="33">
                  <c:v>39599</c:v>
                </c:pt>
                <c:pt idx="34">
                  <c:v>39629</c:v>
                </c:pt>
                <c:pt idx="35">
                  <c:v>39660</c:v>
                </c:pt>
                <c:pt idx="36">
                  <c:v>39691</c:v>
                </c:pt>
                <c:pt idx="37">
                  <c:v>39721</c:v>
                </c:pt>
                <c:pt idx="38">
                  <c:v>39752</c:v>
                </c:pt>
                <c:pt idx="39">
                  <c:v>39782</c:v>
                </c:pt>
                <c:pt idx="40">
                  <c:v>39813</c:v>
                </c:pt>
                <c:pt idx="41">
                  <c:v>39844</c:v>
                </c:pt>
              </c:numCache>
            </c:numRef>
          </c:cat>
          <c:val>
            <c:numRef>
              <c:f>Friday!$B$3:$B$44</c:f>
              <c:numCache>
                <c:formatCode>General</c:formatCode>
                <c:ptCount val="42"/>
                <c:pt idx="0">
                  <c:v>37</c:v>
                </c:pt>
                <c:pt idx="1">
                  <c:v>45</c:v>
                </c:pt>
                <c:pt idx="2">
                  <c:v>33</c:v>
                </c:pt>
                <c:pt idx="3">
                  <c:v>37</c:v>
                </c:pt>
                <c:pt idx="4">
                  <c:v>44</c:v>
                </c:pt>
                <c:pt idx="5">
                  <c:v>41</c:v>
                </c:pt>
                <c:pt idx="6">
                  <c:v>37</c:v>
                </c:pt>
                <c:pt idx="7">
                  <c:v>45</c:v>
                </c:pt>
                <c:pt idx="8">
                  <c:v>48</c:v>
                </c:pt>
                <c:pt idx="9">
                  <c:v>66</c:v>
                </c:pt>
                <c:pt idx="10">
                  <c:v>40</c:v>
                </c:pt>
                <c:pt idx="11">
                  <c:v>30</c:v>
                </c:pt>
                <c:pt idx="12">
                  <c:v>53</c:v>
                </c:pt>
                <c:pt idx="13">
                  <c:v>56</c:v>
                </c:pt>
                <c:pt idx="14">
                  <c:v>49</c:v>
                </c:pt>
                <c:pt idx="15">
                  <c:v>47</c:v>
                </c:pt>
                <c:pt idx="16">
                  <c:v>49</c:v>
                </c:pt>
                <c:pt idx="17">
                  <c:v>49</c:v>
                </c:pt>
                <c:pt idx="18">
                  <c:v>46</c:v>
                </c:pt>
                <c:pt idx="19">
                  <c:v>55</c:v>
                </c:pt>
                <c:pt idx="20">
                  <c:v>55</c:v>
                </c:pt>
                <c:pt idx="21">
                  <c:v>95</c:v>
                </c:pt>
                <c:pt idx="22">
                  <c:v>92</c:v>
                </c:pt>
                <c:pt idx="23">
                  <c:v>80</c:v>
                </c:pt>
                <c:pt idx="24">
                  <c:v>76</c:v>
                </c:pt>
                <c:pt idx="25">
                  <c:v>71</c:v>
                </c:pt>
                <c:pt idx="26">
                  <c:v>61</c:v>
                </c:pt>
                <c:pt idx="27">
                  <c:v>58</c:v>
                </c:pt>
                <c:pt idx="28">
                  <c:v>70</c:v>
                </c:pt>
                <c:pt idx="29">
                  <c:v>70</c:v>
                </c:pt>
                <c:pt idx="30">
                  <c:v>66</c:v>
                </c:pt>
                <c:pt idx="31">
                  <c:v>69</c:v>
                </c:pt>
                <c:pt idx="32">
                  <c:v>70</c:v>
                </c:pt>
                <c:pt idx="33">
                  <c:v>79</c:v>
                </c:pt>
                <c:pt idx="34">
                  <c:v>84</c:v>
                </c:pt>
                <c:pt idx="35">
                  <c:v>63</c:v>
                </c:pt>
                <c:pt idx="36">
                  <c:v>94</c:v>
                </c:pt>
                <c:pt idx="37">
                  <c:v>81</c:v>
                </c:pt>
                <c:pt idx="38">
                  <c:v>78</c:v>
                </c:pt>
                <c:pt idx="39">
                  <c:v>86</c:v>
                </c:pt>
                <c:pt idx="40">
                  <c:v>87</c:v>
                </c:pt>
                <c:pt idx="41">
                  <c:v>77</c:v>
                </c:pt>
              </c:numCache>
            </c:numRef>
          </c:val>
        </c:ser>
        <c:ser>
          <c:idx val="1"/>
          <c:order val="1"/>
          <c:tx>
            <c:strRef>
              <c:f>Friday!$C$2</c:f>
              <c:strCache>
                <c:ptCount val="1"/>
                <c:pt idx="0">
                  <c:v>Youth</c:v>
                </c:pt>
              </c:strCache>
            </c:strRef>
          </c:tx>
          <c:cat>
            <c:numRef>
              <c:f>Friday!$A$3:$A$44</c:f>
              <c:numCache>
                <c:formatCode>[$-409]mmm\-yy;@</c:formatCode>
                <c:ptCount val="42"/>
                <c:pt idx="0">
                  <c:v>38595</c:v>
                </c:pt>
                <c:pt idx="1">
                  <c:v>38625</c:v>
                </c:pt>
                <c:pt idx="2">
                  <c:v>38656</c:v>
                </c:pt>
                <c:pt idx="3">
                  <c:v>38686</c:v>
                </c:pt>
                <c:pt idx="4">
                  <c:v>38717</c:v>
                </c:pt>
                <c:pt idx="5">
                  <c:v>38748</c:v>
                </c:pt>
                <c:pt idx="6">
                  <c:v>38776</c:v>
                </c:pt>
                <c:pt idx="7">
                  <c:v>38807</c:v>
                </c:pt>
                <c:pt idx="8">
                  <c:v>38837</c:v>
                </c:pt>
                <c:pt idx="9">
                  <c:v>38868</c:v>
                </c:pt>
                <c:pt idx="10">
                  <c:v>38898</c:v>
                </c:pt>
                <c:pt idx="11">
                  <c:v>38929</c:v>
                </c:pt>
                <c:pt idx="12">
                  <c:v>38960</c:v>
                </c:pt>
                <c:pt idx="13">
                  <c:v>38990</c:v>
                </c:pt>
                <c:pt idx="14">
                  <c:v>39021</c:v>
                </c:pt>
                <c:pt idx="15">
                  <c:v>39051</c:v>
                </c:pt>
                <c:pt idx="16">
                  <c:v>39082</c:v>
                </c:pt>
                <c:pt idx="17">
                  <c:v>39113</c:v>
                </c:pt>
                <c:pt idx="18">
                  <c:v>39141</c:v>
                </c:pt>
                <c:pt idx="19">
                  <c:v>39172</c:v>
                </c:pt>
                <c:pt idx="20">
                  <c:v>39202</c:v>
                </c:pt>
                <c:pt idx="21">
                  <c:v>39233</c:v>
                </c:pt>
                <c:pt idx="22">
                  <c:v>39263</c:v>
                </c:pt>
                <c:pt idx="23">
                  <c:v>39294</c:v>
                </c:pt>
                <c:pt idx="24">
                  <c:v>39325</c:v>
                </c:pt>
                <c:pt idx="25">
                  <c:v>39355</c:v>
                </c:pt>
                <c:pt idx="26">
                  <c:v>39386</c:v>
                </c:pt>
                <c:pt idx="27">
                  <c:v>39416</c:v>
                </c:pt>
                <c:pt idx="28">
                  <c:v>39447</c:v>
                </c:pt>
                <c:pt idx="29">
                  <c:v>39478</c:v>
                </c:pt>
                <c:pt idx="30">
                  <c:v>39507</c:v>
                </c:pt>
                <c:pt idx="31">
                  <c:v>39538</c:v>
                </c:pt>
                <c:pt idx="32">
                  <c:v>39568</c:v>
                </c:pt>
                <c:pt idx="33">
                  <c:v>39599</c:v>
                </c:pt>
                <c:pt idx="34">
                  <c:v>39629</c:v>
                </c:pt>
                <c:pt idx="35">
                  <c:v>39660</c:v>
                </c:pt>
                <c:pt idx="36">
                  <c:v>39691</c:v>
                </c:pt>
                <c:pt idx="37">
                  <c:v>39721</c:v>
                </c:pt>
                <c:pt idx="38">
                  <c:v>39752</c:v>
                </c:pt>
                <c:pt idx="39">
                  <c:v>39782</c:v>
                </c:pt>
                <c:pt idx="40">
                  <c:v>39813</c:v>
                </c:pt>
                <c:pt idx="41">
                  <c:v>39844</c:v>
                </c:pt>
              </c:numCache>
            </c:numRef>
          </c:cat>
          <c:val>
            <c:numRef>
              <c:f>Friday!$C$3:$C$44</c:f>
              <c:numCache>
                <c:formatCode>General</c:formatCode>
                <c:ptCount val="42"/>
                <c:pt idx="0">
                  <c:v>23</c:v>
                </c:pt>
                <c:pt idx="1">
                  <c:v>22</c:v>
                </c:pt>
                <c:pt idx="2">
                  <c:v>19</c:v>
                </c:pt>
                <c:pt idx="3">
                  <c:v>25</c:v>
                </c:pt>
                <c:pt idx="4">
                  <c:v>24</c:v>
                </c:pt>
                <c:pt idx="5">
                  <c:v>24</c:v>
                </c:pt>
                <c:pt idx="6">
                  <c:v>22</c:v>
                </c:pt>
                <c:pt idx="7">
                  <c:v>23</c:v>
                </c:pt>
                <c:pt idx="8">
                  <c:v>23</c:v>
                </c:pt>
                <c:pt idx="9">
                  <c:v>19</c:v>
                </c:pt>
                <c:pt idx="10">
                  <c:v>20</c:v>
                </c:pt>
                <c:pt idx="11">
                  <c:v>22</c:v>
                </c:pt>
                <c:pt idx="12">
                  <c:v>28</c:v>
                </c:pt>
                <c:pt idx="13">
                  <c:v>26</c:v>
                </c:pt>
                <c:pt idx="14">
                  <c:v>25</c:v>
                </c:pt>
                <c:pt idx="15">
                  <c:v>27</c:v>
                </c:pt>
                <c:pt idx="16">
                  <c:v>26</c:v>
                </c:pt>
                <c:pt idx="17">
                  <c:v>21</c:v>
                </c:pt>
                <c:pt idx="18">
                  <c:v>21</c:v>
                </c:pt>
                <c:pt idx="19">
                  <c:v>29</c:v>
                </c:pt>
                <c:pt idx="20">
                  <c:v>24</c:v>
                </c:pt>
                <c:pt idx="21">
                  <c:v>23</c:v>
                </c:pt>
                <c:pt idx="22">
                  <c:v>22</c:v>
                </c:pt>
                <c:pt idx="23">
                  <c:v>17</c:v>
                </c:pt>
                <c:pt idx="24">
                  <c:v>24</c:v>
                </c:pt>
                <c:pt idx="25">
                  <c:v>24</c:v>
                </c:pt>
                <c:pt idx="26">
                  <c:v>24</c:v>
                </c:pt>
                <c:pt idx="27">
                  <c:v>26</c:v>
                </c:pt>
                <c:pt idx="28">
                  <c:v>24</c:v>
                </c:pt>
                <c:pt idx="29">
                  <c:v>25</c:v>
                </c:pt>
                <c:pt idx="30">
                  <c:v>23</c:v>
                </c:pt>
                <c:pt idx="31">
                  <c:v>24</c:v>
                </c:pt>
                <c:pt idx="32">
                  <c:v>25</c:v>
                </c:pt>
                <c:pt idx="33">
                  <c:v>40</c:v>
                </c:pt>
                <c:pt idx="34">
                  <c:v>35</c:v>
                </c:pt>
                <c:pt idx="35">
                  <c:v>37</c:v>
                </c:pt>
                <c:pt idx="36">
                  <c:v>36</c:v>
                </c:pt>
                <c:pt idx="37">
                  <c:v>33</c:v>
                </c:pt>
                <c:pt idx="38">
                  <c:v>34</c:v>
                </c:pt>
                <c:pt idx="39">
                  <c:v>35</c:v>
                </c:pt>
                <c:pt idx="40">
                  <c:v>37</c:v>
                </c:pt>
                <c:pt idx="41">
                  <c:v>36</c:v>
                </c:pt>
              </c:numCache>
            </c:numRef>
          </c:val>
        </c:ser>
        <c:ser>
          <c:idx val="2"/>
          <c:order val="2"/>
          <c:tx>
            <c:strRef>
              <c:f>Friday!$D$2</c:f>
              <c:strCache>
                <c:ptCount val="1"/>
                <c:pt idx="0">
                  <c:v>AWANA</c:v>
                </c:pt>
              </c:strCache>
            </c:strRef>
          </c:tx>
          <c:cat>
            <c:numRef>
              <c:f>Friday!$A$3:$A$44</c:f>
              <c:numCache>
                <c:formatCode>[$-409]mmm\-yy;@</c:formatCode>
                <c:ptCount val="42"/>
                <c:pt idx="0">
                  <c:v>38595</c:v>
                </c:pt>
                <c:pt idx="1">
                  <c:v>38625</c:v>
                </c:pt>
                <c:pt idx="2">
                  <c:v>38656</c:v>
                </c:pt>
                <c:pt idx="3">
                  <c:v>38686</c:v>
                </c:pt>
                <c:pt idx="4">
                  <c:v>38717</c:v>
                </c:pt>
                <c:pt idx="5">
                  <c:v>38748</c:v>
                </c:pt>
                <c:pt idx="6">
                  <c:v>38776</c:v>
                </c:pt>
                <c:pt idx="7">
                  <c:v>38807</c:v>
                </c:pt>
                <c:pt idx="8">
                  <c:v>38837</c:v>
                </c:pt>
                <c:pt idx="9">
                  <c:v>38868</c:v>
                </c:pt>
                <c:pt idx="10">
                  <c:v>38898</c:v>
                </c:pt>
                <c:pt idx="11">
                  <c:v>38929</c:v>
                </c:pt>
                <c:pt idx="12">
                  <c:v>38960</c:v>
                </c:pt>
                <c:pt idx="13">
                  <c:v>38990</c:v>
                </c:pt>
                <c:pt idx="14">
                  <c:v>39021</c:v>
                </c:pt>
                <c:pt idx="15">
                  <c:v>39051</c:v>
                </c:pt>
                <c:pt idx="16">
                  <c:v>39082</c:v>
                </c:pt>
                <c:pt idx="17">
                  <c:v>39113</c:v>
                </c:pt>
                <c:pt idx="18">
                  <c:v>39141</c:v>
                </c:pt>
                <c:pt idx="19">
                  <c:v>39172</c:v>
                </c:pt>
                <c:pt idx="20">
                  <c:v>39202</c:v>
                </c:pt>
                <c:pt idx="21">
                  <c:v>39233</c:v>
                </c:pt>
                <c:pt idx="22">
                  <c:v>39263</c:v>
                </c:pt>
                <c:pt idx="23">
                  <c:v>39294</c:v>
                </c:pt>
                <c:pt idx="24">
                  <c:v>39325</c:v>
                </c:pt>
                <c:pt idx="25">
                  <c:v>39355</c:v>
                </c:pt>
                <c:pt idx="26">
                  <c:v>39386</c:v>
                </c:pt>
                <c:pt idx="27">
                  <c:v>39416</c:v>
                </c:pt>
                <c:pt idx="28">
                  <c:v>39447</c:v>
                </c:pt>
                <c:pt idx="29">
                  <c:v>39478</c:v>
                </c:pt>
                <c:pt idx="30">
                  <c:v>39507</c:v>
                </c:pt>
                <c:pt idx="31">
                  <c:v>39538</c:v>
                </c:pt>
                <c:pt idx="32">
                  <c:v>39568</c:v>
                </c:pt>
                <c:pt idx="33">
                  <c:v>39599</c:v>
                </c:pt>
                <c:pt idx="34">
                  <c:v>39629</c:v>
                </c:pt>
                <c:pt idx="35">
                  <c:v>39660</c:v>
                </c:pt>
                <c:pt idx="36">
                  <c:v>39691</c:v>
                </c:pt>
                <c:pt idx="37">
                  <c:v>39721</c:v>
                </c:pt>
                <c:pt idx="38">
                  <c:v>39752</c:v>
                </c:pt>
                <c:pt idx="39">
                  <c:v>39782</c:v>
                </c:pt>
                <c:pt idx="40">
                  <c:v>39813</c:v>
                </c:pt>
                <c:pt idx="41">
                  <c:v>39844</c:v>
                </c:pt>
              </c:numCache>
            </c:numRef>
          </c:cat>
          <c:val>
            <c:numRef>
              <c:f>Friday!$D$3:$D$44</c:f>
              <c:numCache>
                <c:formatCode>General</c:formatCode>
                <c:ptCount val="42"/>
                <c:pt idx="0">
                  <c:v>40</c:v>
                </c:pt>
                <c:pt idx="1">
                  <c:v>45</c:v>
                </c:pt>
                <c:pt idx="2">
                  <c:v>42</c:v>
                </c:pt>
                <c:pt idx="3">
                  <c:v>45</c:v>
                </c:pt>
                <c:pt idx="4">
                  <c:v>46</c:v>
                </c:pt>
                <c:pt idx="5">
                  <c:v>47</c:v>
                </c:pt>
                <c:pt idx="6">
                  <c:v>44</c:v>
                </c:pt>
                <c:pt idx="7">
                  <c:v>45</c:v>
                </c:pt>
                <c:pt idx="8">
                  <c:v>48</c:v>
                </c:pt>
                <c:pt idx="9">
                  <c:v>45</c:v>
                </c:pt>
                <c:pt idx="10">
                  <c:v>40</c:v>
                </c:pt>
                <c:pt idx="11">
                  <c:v>49</c:v>
                </c:pt>
                <c:pt idx="12">
                  <c:v>55</c:v>
                </c:pt>
                <c:pt idx="13">
                  <c:v>55</c:v>
                </c:pt>
                <c:pt idx="14">
                  <c:v>45</c:v>
                </c:pt>
                <c:pt idx="15">
                  <c:v>48</c:v>
                </c:pt>
                <c:pt idx="16">
                  <c:v>46</c:v>
                </c:pt>
                <c:pt idx="17">
                  <c:v>47</c:v>
                </c:pt>
                <c:pt idx="18">
                  <c:v>46</c:v>
                </c:pt>
                <c:pt idx="19">
                  <c:v>49</c:v>
                </c:pt>
                <c:pt idx="20">
                  <c:v>55</c:v>
                </c:pt>
                <c:pt idx="21">
                  <c:v>42</c:v>
                </c:pt>
                <c:pt idx="22">
                  <c:v>37</c:v>
                </c:pt>
                <c:pt idx="23">
                  <c:v>35</c:v>
                </c:pt>
                <c:pt idx="24">
                  <c:v>68</c:v>
                </c:pt>
                <c:pt idx="25">
                  <c:v>73</c:v>
                </c:pt>
                <c:pt idx="26">
                  <c:v>70</c:v>
                </c:pt>
                <c:pt idx="27">
                  <c:v>62</c:v>
                </c:pt>
                <c:pt idx="28">
                  <c:v>62</c:v>
                </c:pt>
                <c:pt idx="29">
                  <c:v>67</c:v>
                </c:pt>
                <c:pt idx="30">
                  <c:v>67</c:v>
                </c:pt>
                <c:pt idx="31">
                  <c:v>67</c:v>
                </c:pt>
                <c:pt idx="32">
                  <c:v>67</c:v>
                </c:pt>
                <c:pt idx="33">
                  <c:v>53</c:v>
                </c:pt>
                <c:pt idx="34">
                  <c:v>53</c:v>
                </c:pt>
                <c:pt idx="35">
                  <c:v>37</c:v>
                </c:pt>
                <c:pt idx="36">
                  <c:v>80</c:v>
                </c:pt>
                <c:pt idx="37">
                  <c:v>78</c:v>
                </c:pt>
                <c:pt idx="38">
                  <c:v>68</c:v>
                </c:pt>
                <c:pt idx="39">
                  <c:v>73</c:v>
                </c:pt>
                <c:pt idx="40">
                  <c:v>72</c:v>
                </c:pt>
                <c:pt idx="41">
                  <c:v>66</c:v>
                </c:pt>
              </c:numCache>
            </c:numRef>
          </c:val>
        </c:ser>
        <c:ser>
          <c:idx val="3"/>
          <c:order val="3"/>
          <c:tx>
            <c:strRef>
              <c:f>Friday!$E$2</c:f>
              <c:strCache>
                <c:ptCount val="1"/>
                <c:pt idx="0">
                  <c:v>Teacher</c:v>
                </c:pt>
              </c:strCache>
            </c:strRef>
          </c:tx>
          <c:cat>
            <c:numRef>
              <c:f>Friday!$A$3:$A$44</c:f>
              <c:numCache>
                <c:formatCode>[$-409]mmm\-yy;@</c:formatCode>
                <c:ptCount val="42"/>
                <c:pt idx="0">
                  <c:v>38595</c:v>
                </c:pt>
                <c:pt idx="1">
                  <c:v>38625</c:v>
                </c:pt>
                <c:pt idx="2">
                  <c:v>38656</c:v>
                </c:pt>
                <c:pt idx="3">
                  <c:v>38686</c:v>
                </c:pt>
                <c:pt idx="4">
                  <c:v>38717</c:v>
                </c:pt>
                <c:pt idx="5">
                  <c:v>38748</c:v>
                </c:pt>
                <c:pt idx="6">
                  <c:v>38776</c:v>
                </c:pt>
                <c:pt idx="7">
                  <c:v>38807</c:v>
                </c:pt>
                <c:pt idx="8">
                  <c:v>38837</c:v>
                </c:pt>
                <c:pt idx="9">
                  <c:v>38868</c:v>
                </c:pt>
                <c:pt idx="10">
                  <c:v>38898</c:v>
                </c:pt>
                <c:pt idx="11">
                  <c:v>38929</c:v>
                </c:pt>
                <c:pt idx="12">
                  <c:v>38960</c:v>
                </c:pt>
                <c:pt idx="13">
                  <c:v>38990</c:v>
                </c:pt>
                <c:pt idx="14">
                  <c:v>39021</c:v>
                </c:pt>
                <c:pt idx="15">
                  <c:v>39051</c:v>
                </c:pt>
                <c:pt idx="16">
                  <c:v>39082</c:v>
                </c:pt>
                <c:pt idx="17">
                  <c:v>39113</c:v>
                </c:pt>
                <c:pt idx="18">
                  <c:v>39141</c:v>
                </c:pt>
                <c:pt idx="19">
                  <c:v>39172</c:v>
                </c:pt>
                <c:pt idx="20">
                  <c:v>39202</c:v>
                </c:pt>
                <c:pt idx="21">
                  <c:v>39233</c:v>
                </c:pt>
                <c:pt idx="22">
                  <c:v>39263</c:v>
                </c:pt>
                <c:pt idx="23">
                  <c:v>39294</c:v>
                </c:pt>
                <c:pt idx="24">
                  <c:v>39325</c:v>
                </c:pt>
                <c:pt idx="25">
                  <c:v>39355</c:v>
                </c:pt>
                <c:pt idx="26">
                  <c:v>39386</c:v>
                </c:pt>
                <c:pt idx="27">
                  <c:v>39416</c:v>
                </c:pt>
                <c:pt idx="28">
                  <c:v>39447</c:v>
                </c:pt>
                <c:pt idx="29">
                  <c:v>39478</c:v>
                </c:pt>
                <c:pt idx="30">
                  <c:v>39507</c:v>
                </c:pt>
                <c:pt idx="31">
                  <c:v>39538</c:v>
                </c:pt>
                <c:pt idx="32">
                  <c:v>39568</c:v>
                </c:pt>
                <c:pt idx="33">
                  <c:v>39599</c:v>
                </c:pt>
                <c:pt idx="34">
                  <c:v>39629</c:v>
                </c:pt>
                <c:pt idx="35">
                  <c:v>39660</c:v>
                </c:pt>
                <c:pt idx="36">
                  <c:v>39691</c:v>
                </c:pt>
                <c:pt idx="37">
                  <c:v>39721</c:v>
                </c:pt>
                <c:pt idx="38">
                  <c:v>39752</c:v>
                </c:pt>
                <c:pt idx="39">
                  <c:v>39782</c:v>
                </c:pt>
                <c:pt idx="40">
                  <c:v>39813</c:v>
                </c:pt>
                <c:pt idx="41">
                  <c:v>39844</c:v>
                </c:pt>
              </c:numCache>
            </c:numRef>
          </c:cat>
          <c:val>
            <c:numRef>
              <c:f>Friday!$E$3:$E$44</c:f>
              <c:numCache>
                <c:formatCode>General</c:formatCode>
                <c:ptCount val="42"/>
                <c:pt idx="0">
                  <c:v>16</c:v>
                </c:pt>
                <c:pt idx="1">
                  <c:v>16</c:v>
                </c:pt>
                <c:pt idx="2">
                  <c:v>16</c:v>
                </c:pt>
                <c:pt idx="3">
                  <c:v>16</c:v>
                </c:pt>
                <c:pt idx="4">
                  <c:v>16</c:v>
                </c:pt>
                <c:pt idx="5">
                  <c:v>16</c:v>
                </c:pt>
                <c:pt idx="6">
                  <c:v>20</c:v>
                </c:pt>
                <c:pt idx="7">
                  <c:v>17</c:v>
                </c:pt>
                <c:pt idx="8">
                  <c:v>20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19</c:v>
                </c:pt>
                <c:pt idx="13">
                  <c:v>20</c:v>
                </c:pt>
                <c:pt idx="14">
                  <c:v>20</c:v>
                </c:pt>
                <c:pt idx="15">
                  <c:v>20</c:v>
                </c:pt>
                <c:pt idx="16">
                  <c:v>20</c:v>
                </c:pt>
                <c:pt idx="17">
                  <c:v>16</c:v>
                </c:pt>
                <c:pt idx="18">
                  <c:v>19</c:v>
                </c:pt>
                <c:pt idx="19">
                  <c:v>18</c:v>
                </c:pt>
                <c:pt idx="20">
                  <c:v>21</c:v>
                </c:pt>
                <c:pt idx="21">
                  <c:v>6</c:v>
                </c:pt>
                <c:pt idx="22">
                  <c:v>5</c:v>
                </c:pt>
                <c:pt idx="23">
                  <c:v>8</c:v>
                </c:pt>
                <c:pt idx="24">
                  <c:v>21</c:v>
                </c:pt>
                <c:pt idx="25">
                  <c:v>21</c:v>
                </c:pt>
                <c:pt idx="26">
                  <c:v>20</c:v>
                </c:pt>
                <c:pt idx="27">
                  <c:v>21</c:v>
                </c:pt>
                <c:pt idx="28">
                  <c:v>19</c:v>
                </c:pt>
                <c:pt idx="29">
                  <c:v>20</c:v>
                </c:pt>
                <c:pt idx="30">
                  <c:v>20</c:v>
                </c:pt>
                <c:pt idx="31">
                  <c:v>20</c:v>
                </c:pt>
                <c:pt idx="32">
                  <c:v>20</c:v>
                </c:pt>
                <c:pt idx="33">
                  <c:v>8</c:v>
                </c:pt>
                <c:pt idx="34">
                  <c:v>5</c:v>
                </c:pt>
                <c:pt idx="35">
                  <c:v>5</c:v>
                </c:pt>
                <c:pt idx="36">
                  <c:v>24</c:v>
                </c:pt>
                <c:pt idx="37">
                  <c:v>25</c:v>
                </c:pt>
                <c:pt idx="38">
                  <c:v>22</c:v>
                </c:pt>
                <c:pt idx="39">
                  <c:v>23</c:v>
                </c:pt>
                <c:pt idx="40">
                  <c:v>23</c:v>
                </c:pt>
                <c:pt idx="41">
                  <c:v>23</c:v>
                </c:pt>
              </c:numCache>
            </c:numRef>
          </c:val>
        </c:ser>
        <c:dLbls/>
        <c:overlap val="100"/>
        <c:axId val="69436544"/>
        <c:axId val="69438080"/>
      </c:barChart>
      <c:dateAx>
        <c:axId val="69436544"/>
        <c:scaling>
          <c:orientation val="minMax"/>
        </c:scaling>
        <c:axPos val="b"/>
        <c:numFmt formatCode="[$-409]mmm\-yy;@" sourceLinked="1"/>
        <c:tickLblPos val="nextTo"/>
        <c:crossAx val="69438080"/>
        <c:crosses val="autoZero"/>
        <c:auto val="1"/>
        <c:lblOffset val="100"/>
        <c:baseTimeUnit val="months"/>
      </c:dateAx>
      <c:valAx>
        <c:axId val="69438080"/>
        <c:scaling>
          <c:orientation val="minMax"/>
        </c:scaling>
        <c:axPos val="l"/>
        <c:majorGridlines/>
        <c:numFmt formatCode="General" sourceLinked="1"/>
        <c:tickLblPos val="nextTo"/>
        <c:crossAx val="69436544"/>
        <c:crosses val="autoZero"/>
        <c:crossBetween val="between"/>
      </c:valAx>
    </c:plotArea>
    <c:legend>
      <c:legendPos val="r"/>
    </c:legend>
    <c:plotVisOnly val="1"/>
    <c:dispBlanksAs val="gap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stacked"/>
        <c:ser>
          <c:idx val="0"/>
          <c:order val="0"/>
          <c:tx>
            <c:strRef>
              <c:f>School!$B$2</c:f>
              <c:strCache>
                <c:ptCount val="1"/>
                <c:pt idx="0">
                  <c:v>Adult</c:v>
                </c:pt>
              </c:strCache>
            </c:strRef>
          </c:tx>
          <c:cat>
            <c:numRef>
              <c:f>School!$A$3:$A$43</c:f>
              <c:numCache>
                <c:formatCode>mmm\-yy</c:formatCode>
                <c:ptCount val="41"/>
                <c:pt idx="0">
                  <c:v>38625</c:v>
                </c:pt>
                <c:pt idx="1">
                  <c:v>38656</c:v>
                </c:pt>
                <c:pt idx="2">
                  <c:v>38686</c:v>
                </c:pt>
                <c:pt idx="3">
                  <c:v>38717</c:v>
                </c:pt>
                <c:pt idx="4">
                  <c:v>38748</c:v>
                </c:pt>
                <c:pt idx="5">
                  <c:v>38776</c:v>
                </c:pt>
                <c:pt idx="6">
                  <c:v>38807</c:v>
                </c:pt>
                <c:pt idx="7">
                  <c:v>38837</c:v>
                </c:pt>
                <c:pt idx="8">
                  <c:v>38868</c:v>
                </c:pt>
                <c:pt idx="9">
                  <c:v>38898</c:v>
                </c:pt>
                <c:pt idx="10">
                  <c:v>38929</c:v>
                </c:pt>
                <c:pt idx="11">
                  <c:v>38960</c:v>
                </c:pt>
                <c:pt idx="12">
                  <c:v>38990</c:v>
                </c:pt>
                <c:pt idx="13">
                  <c:v>39021</c:v>
                </c:pt>
                <c:pt idx="14">
                  <c:v>39051</c:v>
                </c:pt>
                <c:pt idx="15">
                  <c:v>39082</c:v>
                </c:pt>
                <c:pt idx="16">
                  <c:v>39113</c:v>
                </c:pt>
                <c:pt idx="17">
                  <c:v>39141</c:v>
                </c:pt>
                <c:pt idx="18">
                  <c:v>39172</c:v>
                </c:pt>
                <c:pt idx="19" formatCode="[$-409]mmm\-yy;@">
                  <c:v>39202</c:v>
                </c:pt>
                <c:pt idx="20" formatCode="[$-409]mmm\-yy;@">
                  <c:v>39233</c:v>
                </c:pt>
                <c:pt idx="21" formatCode="[$-409]mmm\-yy;@">
                  <c:v>39263</c:v>
                </c:pt>
                <c:pt idx="22" formatCode="[$-409]mmm\-yy;@">
                  <c:v>39294</c:v>
                </c:pt>
                <c:pt idx="23" formatCode="[$-409]mmm\-yy;@">
                  <c:v>39325</c:v>
                </c:pt>
                <c:pt idx="24" formatCode="[$-409]mmm\-yy;@">
                  <c:v>39355</c:v>
                </c:pt>
                <c:pt idx="25" formatCode="[$-409]mmm\-yy;@">
                  <c:v>39386</c:v>
                </c:pt>
                <c:pt idx="26" formatCode="[$-409]mmm\-yy;@">
                  <c:v>39416</c:v>
                </c:pt>
                <c:pt idx="27" formatCode="[$-409]mmm\-yy;@">
                  <c:v>39447</c:v>
                </c:pt>
                <c:pt idx="28" formatCode="[$-409]mmm\-yy;@">
                  <c:v>39478</c:v>
                </c:pt>
                <c:pt idx="29" formatCode="[$-409]mmm\-yy;@">
                  <c:v>39507</c:v>
                </c:pt>
                <c:pt idx="30" formatCode="[$-409]mmm\-yy;@">
                  <c:v>39538</c:v>
                </c:pt>
                <c:pt idx="31" formatCode="[$-409]mmm\-yy;@">
                  <c:v>39568</c:v>
                </c:pt>
                <c:pt idx="32" formatCode="[$-409]mmm\-yy;@">
                  <c:v>39599</c:v>
                </c:pt>
                <c:pt idx="33" formatCode="[$-409]mmm\-yy;@">
                  <c:v>39629</c:v>
                </c:pt>
                <c:pt idx="34" formatCode="[$-409]mmm\-yy;@">
                  <c:v>39660</c:v>
                </c:pt>
                <c:pt idx="35" formatCode="[$-409]mmm\-yy;@">
                  <c:v>39691</c:v>
                </c:pt>
                <c:pt idx="36" formatCode="[$-409]mmm\-yy;@">
                  <c:v>39721</c:v>
                </c:pt>
                <c:pt idx="37" formatCode="[$-409]mmm\-yy;@">
                  <c:v>39752</c:v>
                </c:pt>
                <c:pt idx="38" formatCode="[$-409]mmm\-yy;@">
                  <c:v>39782</c:v>
                </c:pt>
                <c:pt idx="39" formatCode="[$-409]mmm\-yy;@">
                  <c:v>39813</c:v>
                </c:pt>
                <c:pt idx="40" formatCode="[$-409]mmm\-yy;@">
                  <c:v>39844</c:v>
                </c:pt>
              </c:numCache>
            </c:numRef>
          </c:cat>
          <c:val>
            <c:numRef>
              <c:f>School!$B$3:$B$43</c:f>
              <c:numCache>
                <c:formatCode>General</c:formatCode>
                <c:ptCount val="41"/>
                <c:pt idx="0">
                  <c:v>47</c:v>
                </c:pt>
                <c:pt idx="1">
                  <c:v>43</c:v>
                </c:pt>
                <c:pt idx="2">
                  <c:v>37</c:v>
                </c:pt>
                <c:pt idx="3">
                  <c:v>31</c:v>
                </c:pt>
                <c:pt idx="4">
                  <c:v>35</c:v>
                </c:pt>
                <c:pt idx="5">
                  <c:v>43</c:v>
                </c:pt>
                <c:pt idx="6">
                  <c:v>41</c:v>
                </c:pt>
                <c:pt idx="7">
                  <c:v>40</c:v>
                </c:pt>
                <c:pt idx="8">
                  <c:v>33</c:v>
                </c:pt>
                <c:pt idx="9">
                  <c:v>35</c:v>
                </c:pt>
                <c:pt idx="10">
                  <c:v>33</c:v>
                </c:pt>
                <c:pt idx="11">
                  <c:v>43</c:v>
                </c:pt>
                <c:pt idx="12">
                  <c:v>39</c:v>
                </c:pt>
                <c:pt idx="13">
                  <c:v>38</c:v>
                </c:pt>
                <c:pt idx="14">
                  <c:v>38</c:v>
                </c:pt>
                <c:pt idx="15">
                  <c:v>48</c:v>
                </c:pt>
                <c:pt idx="16">
                  <c:v>40</c:v>
                </c:pt>
                <c:pt idx="17">
                  <c:v>45</c:v>
                </c:pt>
                <c:pt idx="18">
                  <c:v>50</c:v>
                </c:pt>
                <c:pt idx="19">
                  <c:v>51</c:v>
                </c:pt>
                <c:pt idx="20">
                  <c:v>40</c:v>
                </c:pt>
                <c:pt idx="21">
                  <c:v>46</c:v>
                </c:pt>
                <c:pt idx="22">
                  <c:v>43</c:v>
                </c:pt>
                <c:pt idx="23">
                  <c:v>51</c:v>
                </c:pt>
                <c:pt idx="24">
                  <c:v>49</c:v>
                </c:pt>
                <c:pt idx="25">
                  <c:v>56</c:v>
                </c:pt>
                <c:pt idx="26">
                  <c:v>57</c:v>
                </c:pt>
                <c:pt idx="27">
                  <c:v>54</c:v>
                </c:pt>
                <c:pt idx="28">
                  <c:v>54</c:v>
                </c:pt>
                <c:pt idx="29">
                  <c:v>63</c:v>
                </c:pt>
                <c:pt idx="30">
                  <c:v>54</c:v>
                </c:pt>
                <c:pt idx="31">
                  <c:v>45</c:v>
                </c:pt>
                <c:pt idx="32">
                  <c:v>55</c:v>
                </c:pt>
                <c:pt idx="33">
                  <c:v>44</c:v>
                </c:pt>
                <c:pt idx="34">
                  <c:v>52</c:v>
                </c:pt>
                <c:pt idx="35">
                  <c:v>62</c:v>
                </c:pt>
                <c:pt idx="36">
                  <c:v>61</c:v>
                </c:pt>
                <c:pt idx="37">
                  <c:v>66</c:v>
                </c:pt>
                <c:pt idx="38">
                  <c:v>79</c:v>
                </c:pt>
                <c:pt idx="39">
                  <c:v>77</c:v>
                </c:pt>
                <c:pt idx="40">
                  <c:v>73</c:v>
                </c:pt>
              </c:numCache>
            </c:numRef>
          </c:val>
        </c:ser>
        <c:ser>
          <c:idx val="1"/>
          <c:order val="1"/>
          <c:tx>
            <c:strRef>
              <c:f>School!$C$2</c:f>
              <c:strCache>
                <c:ptCount val="1"/>
                <c:pt idx="0">
                  <c:v>Youth</c:v>
                </c:pt>
              </c:strCache>
            </c:strRef>
          </c:tx>
          <c:cat>
            <c:numRef>
              <c:f>School!$A$3:$A$43</c:f>
              <c:numCache>
                <c:formatCode>mmm\-yy</c:formatCode>
                <c:ptCount val="41"/>
                <c:pt idx="0">
                  <c:v>38625</c:v>
                </c:pt>
                <c:pt idx="1">
                  <c:v>38656</c:v>
                </c:pt>
                <c:pt idx="2">
                  <c:v>38686</c:v>
                </c:pt>
                <c:pt idx="3">
                  <c:v>38717</c:v>
                </c:pt>
                <c:pt idx="4">
                  <c:v>38748</c:v>
                </c:pt>
                <c:pt idx="5">
                  <c:v>38776</c:v>
                </c:pt>
                <c:pt idx="6">
                  <c:v>38807</c:v>
                </c:pt>
                <c:pt idx="7">
                  <c:v>38837</c:v>
                </c:pt>
                <c:pt idx="8">
                  <c:v>38868</c:v>
                </c:pt>
                <c:pt idx="9">
                  <c:v>38898</c:v>
                </c:pt>
                <c:pt idx="10">
                  <c:v>38929</c:v>
                </c:pt>
                <c:pt idx="11">
                  <c:v>38960</c:v>
                </c:pt>
                <c:pt idx="12">
                  <c:v>38990</c:v>
                </c:pt>
                <c:pt idx="13">
                  <c:v>39021</c:v>
                </c:pt>
                <c:pt idx="14">
                  <c:v>39051</c:v>
                </c:pt>
                <c:pt idx="15">
                  <c:v>39082</c:v>
                </c:pt>
                <c:pt idx="16">
                  <c:v>39113</c:v>
                </c:pt>
                <c:pt idx="17">
                  <c:v>39141</c:v>
                </c:pt>
                <c:pt idx="18">
                  <c:v>39172</c:v>
                </c:pt>
                <c:pt idx="19" formatCode="[$-409]mmm\-yy;@">
                  <c:v>39202</c:v>
                </c:pt>
                <c:pt idx="20" formatCode="[$-409]mmm\-yy;@">
                  <c:v>39233</c:v>
                </c:pt>
                <c:pt idx="21" formatCode="[$-409]mmm\-yy;@">
                  <c:v>39263</c:v>
                </c:pt>
                <c:pt idx="22" formatCode="[$-409]mmm\-yy;@">
                  <c:v>39294</c:v>
                </c:pt>
                <c:pt idx="23" formatCode="[$-409]mmm\-yy;@">
                  <c:v>39325</c:v>
                </c:pt>
                <c:pt idx="24" formatCode="[$-409]mmm\-yy;@">
                  <c:v>39355</c:v>
                </c:pt>
                <c:pt idx="25" formatCode="[$-409]mmm\-yy;@">
                  <c:v>39386</c:v>
                </c:pt>
                <c:pt idx="26" formatCode="[$-409]mmm\-yy;@">
                  <c:v>39416</c:v>
                </c:pt>
                <c:pt idx="27" formatCode="[$-409]mmm\-yy;@">
                  <c:v>39447</c:v>
                </c:pt>
                <c:pt idx="28" formatCode="[$-409]mmm\-yy;@">
                  <c:v>39478</c:v>
                </c:pt>
                <c:pt idx="29" formatCode="[$-409]mmm\-yy;@">
                  <c:v>39507</c:v>
                </c:pt>
                <c:pt idx="30" formatCode="[$-409]mmm\-yy;@">
                  <c:v>39538</c:v>
                </c:pt>
                <c:pt idx="31" formatCode="[$-409]mmm\-yy;@">
                  <c:v>39568</c:v>
                </c:pt>
                <c:pt idx="32" formatCode="[$-409]mmm\-yy;@">
                  <c:v>39599</c:v>
                </c:pt>
                <c:pt idx="33" formatCode="[$-409]mmm\-yy;@">
                  <c:v>39629</c:v>
                </c:pt>
                <c:pt idx="34" formatCode="[$-409]mmm\-yy;@">
                  <c:v>39660</c:v>
                </c:pt>
                <c:pt idx="35" formatCode="[$-409]mmm\-yy;@">
                  <c:v>39691</c:v>
                </c:pt>
                <c:pt idx="36" formatCode="[$-409]mmm\-yy;@">
                  <c:v>39721</c:v>
                </c:pt>
                <c:pt idx="37" formatCode="[$-409]mmm\-yy;@">
                  <c:v>39752</c:v>
                </c:pt>
                <c:pt idx="38" formatCode="[$-409]mmm\-yy;@">
                  <c:v>39782</c:v>
                </c:pt>
                <c:pt idx="39" formatCode="[$-409]mmm\-yy;@">
                  <c:v>39813</c:v>
                </c:pt>
                <c:pt idx="40" formatCode="[$-409]mmm\-yy;@">
                  <c:v>39844</c:v>
                </c:pt>
              </c:numCache>
            </c:numRef>
          </c:cat>
          <c:val>
            <c:numRef>
              <c:f>School!$C$3:$C$43</c:f>
              <c:numCache>
                <c:formatCode>General</c:formatCode>
                <c:ptCount val="41"/>
                <c:pt idx="0">
                  <c:v>18</c:v>
                </c:pt>
                <c:pt idx="1">
                  <c:v>17</c:v>
                </c:pt>
                <c:pt idx="2">
                  <c:v>18</c:v>
                </c:pt>
                <c:pt idx="3">
                  <c:v>24</c:v>
                </c:pt>
                <c:pt idx="4">
                  <c:v>18</c:v>
                </c:pt>
                <c:pt idx="5">
                  <c:v>20</c:v>
                </c:pt>
                <c:pt idx="6">
                  <c:v>13</c:v>
                </c:pt>
                <c:pt idx="7">
                  <c:v>19</c:v>
                </c:pt>
                <c:pt idx="8">
                  <c:v>20</c:v>
                </c:pt>
                <c:pt idx="9">
                  <c:v>13</c:v>
                </c:pt>
                <c:pt idx="10">
                  <c:v>20</c:v>
                </c:pt>
                <c:pt idx="11">
                  <c:v>19</c:v>
                </c:pt>
                <c:pt idx="12">
                  <c:v>15</c:v>
                </c:pt>
                <c:pt idx="13">
                  <c:v>18</c:v>
                </c:pt>
                <c:pt idx="14">
                  <c:v>18</c:v>
                </c:pt>
                <c:pt idx="15">
                  <c:v>18</c:v>
                </c:pt>
                <c:pt idx="16">
                  <c:v>14</c:v>
                </c:pt>
                <c:pt idx="17">
                  <c:v>16</c:v>
                </c:pt>
                <c:pt idx="18">
                  <c:v>14</c:v>
                </c:pt>
                <c:pt idx="19">
                  <c:v>16</c:v>
                </c:pt>
                <c:pt idx="20">
                  <c:v>16</c:v>
                </c:pt>
                <c:pt idx="21">
                  <c:v>14</c:v>
                </c:pt>
                <c:pt idx="22">
                  <c:v>13</c:v>
                </c:pt>
                <c:pt idx="23">
                  <c:v>14</c:v>
                </c:pt>
                <c:pt idx="24">
                  <c:v>12</c:v>
                </c:pt>
                <c:pt idx="25">
                  <c:v>13</c:v>
                </c:pt>
                <c:pt idx="26">
                  <c:v>17</c:v>
                </c:pt>
                <c:pt idx="27">
                  <c:v>15</c:v>
                </c:pt>
                <c:pt idx="28">
                  <c:v>13</c:v>
                </c:pt>
                <c:pt idx="29">
                  <c:v>14</c:v>
                </c:pt>
                <c:pt idx="30">
                  <c:v>11</c:v>
                </c:pt>
                <c:pt idx="31">
                  <c:v>11</c:v>
                </c:pt>
                <c:pt idx="32">
                  <c:v>11</c:v>
                </c:pt>
                <c:pt idx="33">
                  <c:v>20</c:v>
                </c:pt>
                <c:pt idx="34">
                  <c:v>20</c:v>
                </c:pt>
                <c:pt idx="35">
                  <c:v>14</c:v>
                </c:pt>
                <c:pt idx="36">
                  <c:v>24</c:v>
                </c:pt>
                <c:pt idx="37">
                  <c:v>23</c:v>
                </c:pt>
                <c:pt idx="38">
                  <c:v>25</c:v>
                </c:pt>
                <c:pt idx="39">
                  <c:v>26</c:v>
                </c:pt>
                <c:pt idx="40">
                  <c:v>26</c:v>
                </c:pt>
              </c:numCache>
            </c:numRef>
          </c:val>
        </c:ser>
        <c:ser>
          <c:idx val="2"/>
          <c:order val="2"/>
          <c:tx>
            <c:strRef>
              <c:f>School!$D$2</c:f>
              <c:strCache>
                <c:ptCount val="1"/>
                <c:pt idx="0">
                  <c:v>Children</c:v>
                </c:pt>
              </c:strCache>
            </c:strRef>
          </c:tx>
          <c:cat>
            <c:numRef>
              <c:f>School!$A$3:$A$43</c:f>
              <c:numCache>
                <c:formatCode>mmm\-yy</c:formatCode>
                <c:ptCount val="41"/>
                <c:pt idx="0">
                  <c:v>38625</c:v>
                </c:pt>
                <c:pt idx="1">
                  <c:v>38656</c:v>
                </c:pt>
                <c:pt idx="2">
                  <c:v>38686</c:v>
                </c:pt>
                <c:pt idx="3">
                  <c:v>38717</c:v>
                </c:pt>
                <c:pt idx="4">
                  <c:v>38748</c:v>
                </c:pt>
                <c:pt idx="5">
                  <c:v>38776</c:v>
                </c:pt>
                <c:pt idx="6">
                  <c:v>38807</c:v>
                </c:pt>
                <c:pt idx="7">
                  <c:v>38837</c:v>
                </c:pt>
                <c:pt idx="8">
                  <c:v>38868</c:v>
                </c:pt>
                <c:pt idx="9">
                  <c:v>38898</c:v>
                </c:pt>
                <c:pt idx="10">
                  <c:v>38929</c:v>
                </c:pt>
                <c:pt idx="11">
                  <c:v>38960</c:v>
                </c:pt>
                <c:pt idx="12">
                  <c:v>38990</c:v>
                </c:pt>
                <c:pt idx="13">
                  <c:v>39021</c:v>
                </c:pt>
                <c:pt idx="14">
                  <c:v>39051</c:v>
                </c:pt>
                <c:pt idx="15">
                  <c:v>39082</c:v>
                </c:pt>
                <c:pt idx="16">
                  <c:v>39113</c:v>
                </c:pt>
                <c:pt idx="17">
                  <c:v>39141</c:v>
                </c:pt>
                <c:pt idx="18">
                  <c:v>39172</c:v>
                </c:pt>
                <c:pt idx="19" formatCode="[$-409]mmm\-yy;@">
                  <c:v>39202</c:v>
                </c:pt>
                <c:pt idx="20" formatCode="[$-409]mmm\-yy;@">
                  <c:v>39233</c:v>
                </c:pt>
                <c:pt idx="21" formatCode="[$-409]mmm\-yy;@">
                  <c:v>39263</c:v>
                </c:pt>
                <c:pt idx="22" formatCode="[$-409]mmm\-yy;@">
                  <c:v>39294</c:v>
                </c:pt>
                <c:pt idx="23" formatCode="[$-409]mmm\-yy;@">
                  <c:v>39325</c:v>
                </c:pt>
                <c:pt idx="24" formatCode="[$-409]mmm\-yy;@">
                  <c:v>39355</c:v>
                </c:pt>
                <c:pt idx="25" formatCode="[$-409]mmm\-yy;@">
                  <c:v>39386</c:v>
                </c:pt>
                <c:pt idx="26" formatCode="[$-409]mmm\-yy;@">
                  <c:v>39416</c:v>
                </c:pt>
                <c:pt idx="27" formatCode="[$-409]mmm\-yy;@">
                  <c:v>39447</c:v>
                </c:pt>
                <c:pt idx="28" formatCode="[$-409]mmm\-yy;@">
                  <c:v>39478</c:v>
                </c:pt>
                <c:pt idx="29" formatCode="[$-409]mmm\-yy;@">
                  <c:v>39507</c:v>
                </c:pt>
                <c:pt idx="30" formatCode="[$-409]mmm\-yy;@">
                  <c:v>39538</c:v>
                </c:pt>
                <c:pt idx="31" formatCode="[$-409]mmm\-yy;@">
                  <c:v>39568</c:v>
                </c:pt>
                <c:pt idx="32" formatCode="[$-409]mmm\-yy;@">
                  <c:v>39599</c:v>
                </c:pt>
                <c:pt idx="33" formatCode="[$-409]mmm\-yy;@">
                  <c:v>39629</c:v>
                </c:pt>
                <c:pt idx="34" formatCode="[$-409]mmm\-yy;@">
                  <c:v>39660</c:v>
                </c:pt>
                <c:pt idx="35" formatCode="[$-409]mmm\-yy;@">
                  <c:v>39691</c:v>
                </c:pt>
                <c:pt idx="36" formatCode="[$-409]mmm\-yy;@">
                  <c:v>39721</c:v>
                </c:pt>
                <c:pt idx="37" formatCode="[$-409]mmm\-yy;@">
                  <c:v>39752</c:v>
                </c:pt>
                <c:pt idx="38" formatCode="[$-409]mmm\-yy;@">
                  <c:v>39782</c:v>
                </c:pt>
                <c:pt idx="39" formatCode="[$-409]mmm\-yy;@">
                  <c:v>39813</c:v>
                </c:pt>
                <c:pt idx="40" formatCode="[$-409]mmm\-yy;@">
                  <c:v>39844</c:v>
                </c:pt>
              </c:numCache>
            </c:numRef>
          </c:cat>
          <c:val>
            <c:numRef>
              <c:f>School!$D$3:$D$43</c:f>
              <c:numCache>
                <c:formatCode>General</c:formatCode>
                <c:ptCount val="41"/>
                <c:pt idx="0">
                  <c:v>18</c:v>
                </c:pt>
                <c:pt idx="1">
                  <c:v>23</c:v>
                </c:pt>
                <c:pt idx="2">
                  <c:v>18</c:v>
                </c:pt>
                <c:pt idx="3">
                  <c:v>22</c:v>
                </c:pt>
                <c:pt idx="4">
                  <c:v>21</c:v>
                </c:pt>
                <c:pt idx="5">
                  <c:v>18</c:v>
                </c:pt>
                <c:pt idx="6">
                  <c:v>24</c:v>
                </c:pt>
                <c:pt idx="7">
                  <c:v>24</c:v>
                </c:pt>
                <c:pt idx="8">
                  <c:v>22</c:v>
                </c:pt>
                <c:pt idx="9">
                  <c:v>23</c:v>
                </c:pt>
                <c:pt idx="10">
                  <c:v>25</c:v>
                </c:pt>
                <c:pt idx="11">
                  <c:v>27</c:v>
                </c:pt>
                <c:pt idx="12">
                  <c:v>32</c:v>
                </c:pt>
                <c:pt idx="13">
                  <c:v>28</c:v>
                </c:pt>
                <c:pt idx="14">
                  <c:v>28</c:v>
                </c:pt>
                <c:pt idx="15">
                  <c:v>32</c:v>
                </c:pt>
                <c:pt idx="16">
                  <c:v>22</c:v>
                </c:pt>
                <c:pt idx="17">
                  <c:v>27</c:v>
                </c:pt>
                <c:pt idx="18">
                  <c:v>32</c:v>
                </c:pt>
                <c:pt idx="19">
                  <c:v>28</c:v>
                </c:pt>
                <c:pt idx="20">
                  <c:v>27</c:v>
                </c:pt>
                <c:pt idx="21">
                  <c:v>27</c:v>
                </c:pt>
                <c:pt idx="22">
                  <c:v>32</c:v>
                </c:pt>
                <c:pt idx="23">
                  <c:v>35</c:v>
                </c:pt>
                <c:pt idx="24">
                  <c:v>30</c:v>
                </c:pt>
                <c:pt idx="25">
                  <c:v>33</c:v>
                </c:pt>
                <c:pt idx="26">
                  <c:v>28</c:v>
                </c:pt>
                <c:pt idx="27">
                  <c:v>34</c:v>
                </c:pt>
                <c:pt idx="28">
                  <c:v>32</c:v>
                </c:pt>
                <c:pt idx="29">
                  <c:v>32</c:v>
                </c:pt>
                <c:pt idx="30">
                  <c:v>43</c:v>
                </c:pt>
                <c:pt idx="31">
                  <c:v>32</c:v>
                </c:pt>
                <c:pt idx="32">
                  <c:v>42</c:v>
                </c:pt>
                <c:pt idx="33">
                  <c:v>34</c:v>
                </c:pt>
                <c:pt idx="34">
                  <c:v>35</c:v>
                </c:pt>
                <c:pt idx="35">
                  <c:v>43</c:v>
                </c:pt>
                <c:pt idx="36">
                  <c:v>41</c:v>
                </c:pt>
                <c:pt idx="37">
                  <c:v>43</c:v>
                </c:pt>
                <c:pt idx="38">
                  <c:v>44</c:v>
                </c:pt>
                <c:pt idx="39">
                  <c:v>45</c:v>
                </c:pt>
                <c:pt idx="40">
                  <c:v>47</c:v>
                </c:pt>
              </c:numCache>
            </c:numRef>
          </c:val>
        </c:ser>
        <c:ser>
          <c:idx val="3"/>
          <c:order val="3"/>
          <c:tx>
            <c:strRef>
              <c:f>School!$E$2</c:f>
              <c:strCache>
                <c:ptCount val="1"/>
                <c:pt idx="0">
                  <c:v>Teacher</c:v>
                </c:pt>
              </c:strCache>
            </c:strRef>
          </c:tx>
          <c:cat>
            <c:numRef>
              <c:f>School!$A$3:$A$43</c:f>
              <c:numCache>
                <c:formatCode>mmm\-yy</c:formatCode>
                <c:ptCount val="41"/>
                <c:pt idx="0">
                  <c:v>38625</c:v>
                </c:pt>
                <c:pt idx="1">
                  <c:v>38656</c:v>
                </c:pt>
                <c:pt idx="2">
                  <c:v>38686</c:v>
                </c:pt>
                <c:pt idx="3">
                  <c:v>38717</c:v>
                </c:pt>
                <c:pt idx="4">
                  <c:v>38748</c:v>
                </c:pt>
                <c:pt idx="5">
                  <c:v>38776</c:v>
                </c:pt>
                <c:pt idx="6">
                  <c:v>38807</c:v>
                </c:pt>
                <c:pt idx="7">
                  <c:v>38837</c:v>
                </c:pt>
                <c:pt idx="8">
                  <c:v>38868</c:v>
                </c:pt>
                <c:pt idx="9">
                  <c:v>38898</c:v>
                </c:pt>
                <c:pt idx="10">
                  <c:v>38929</c:v>
                </c:pt>
                <c:pt idx="11">
                  <c:v>38960</c:v>
                </c:pt>
                <c:pt idx="12">
                  <c:v>38990</c:v>
                </c:pt>
                <c:pt idx="13">
                  <c:v>39021</c:v>
                </c:pt>
                <c:pt idx="14">
                  <c:v>39051</c:v>
                </c:pt>
                <c:pt idx="15">
                  <c:v>39082</c:v>
                </c:pt>
                <c:pt idx="16">
                  <c:v>39113</c:v>
                </c:pt>
                <c:pt idx="17">
                  <c:v>39141</c:v>
                </c:pt>
                <c:pt idx="18">
                  <c:v>39172</c:v>
                </c:pt>
                <c:pt idx="19" formatCode="[$-409]mmm\-yy;@">
                  <c:v>39202</c:v>
                </c:pt>
                <c:pt idx="20" formatCode="[$-409]mmm\-yy;@">
                  <c:v>39233</c:v>
                </c:pt>
                <c:pt idx="21" formatCode="[$-409]mmm\-yy;@">
                  <c:v>39263</c:v>
                </c:pt>
                <c:pt idx="22" formatCode="[$-409]mmm\-yy;@">
                  <c:v>39294</c:v>
                </c:pt>
                <c:pt idx="23" formatCode="[$-409]mmm\-yy;@">
                  <c:v>39325</c:v>
                </c:pt>
                <c:pt idx="24" formatCode="[$-409]mmm\-yy;@">
                  <c:v>39355</c:v>
                </c:pt>
                <c:pt idx="25" formatCode="[$-409]mmm\-yy;@">
                  <c:v>39386</c:v>
                </c:pt>
                <c:pt idx="26" formatCode="[$-409]mmm\-yy;@">
                  <c:v>39416</c:v>
                </c:pt>
                <c:pt idx="27" formatCode="[$-409]mmm\-yy;@">
                  <c:v>39447</c:v>
                </c:pt>
                <c:pt idx="28" formatCode="[$-409]mmm\-yy;@">
                  <c:v>39478</c:v>
                </c:pt>
                <c:pt idx="29" formatCode="[$-409]mmm\-yy;@">
                  <c:v>39507</c:v>
                </c:pt>
                <c:pt idx="30" formatCode="[$-409]mmm\-yy;@">
                  <c:v>39538</c:v>
                </c:pt>
                <c:pt idx="31" formatCode="[$-409]mmm\-yy;@">
                  <c:v>39568</c:v>
                </c:pt>
                <c:pt idx="32" formatCode="[$-409]mmm\-yy;@">
                  <c:v>39599</c:v>
                </c:pt>
                <c:pt idx="33" formatCode="[$-409]mmm\-yy;@">
                  <c:v>39629</c:v>
                </c:pt>
                <c:pt idx="34" formatCode="[$-409]mmm\-yy;@">
                  <c:v>39660</c:v>
                </c:pt>
                <c:pt idx="35" formatCode="[$-409]mmm\-yy;@">
                  <c:v>39691</c:v>
                </c:pt>
                <c:pt idx="36" formatCode="[$-409]mmm\-yy;@">
                  <c:v>39721</c:v>
                </c:pt>
                <c:pt idx="37" formatCode="[$-409]mmm\-yy;@">
                  <c:v>39752</c:v>
                </c:pt>
                <c:pt idx="38" formatCode="[$-409]mmm\-yy;@">
                  <c:v>39782</c:v>
                </c:pt>
                <c:pt idx="39" formatCode="[$-409]mmm\-yy;@">
                  <c:v>39813</c:v>
                </c:pt>
                <c:pt idx="40" formatCode="[$-409]mmm\-yy;@">
                  <c:v>39844</c:v>
                </c:pt>
              </c:numCache>
            </c:numRef>
          </c:cat>
          <c:val>
            <c:numRef>
              <c:f>School!$E$3:$E$43</c:f>
              <c:numCache>
                <c:formatCode>General</c:formatCode>
                <c:ptCount val="41"/>
                <c:pt idx="0">
                  <c:v>8</c:v>
                </c:pt>
                <c:pt idx="1">
                  <c:v>8</c:v>
                </c:pt>
                <c:pt idx="2">
                  <c:v>7</c:v>
                </c:pt>
                <c:pt idx="3">
                  <c:v>9</c:v>
                </c:pt>
                <c:pt idx="4">
                  <c:v>11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8</c:v>
                </c:pt>
                <c:pt idx="9">
                  <c:v>9</c:v>
                </c:pt>
                <c:pt idx="10">
                  <c:v>11</c:v>
                </c:pt>
                <c:pt idx="11">
                  <c:v>8</c:v>
                </c:pt>
                <c:pt idx="12">
                  <c:v>10</c:v>
                </c:pt>
                <c:pt idx="13">
                  <c:v>7</c:v>
                </c:pt>
                <c:pt idx="14">
                  <c:v>7</c:v>
                </c:pt>
                <c:pt idx="15">
                  <c:v>12</c:v>
                </c:pt>
                <c:pt idx="16">
                  <c:v>10</c:v>
                </c:pt>
                <c:pt idx="17">
                  <c:v>9</c:v>
                </c:pt>
                <c:pt idx="18">
                  <c:v>8</c:v>
                </c:pt>
                <c:pt idx="19">
                  <c:v>9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8</c:v>
                </c:pt>
                <c:pt idx="24">
                  <c:v>8</c:v>
                </c:pt>
                <c:pt idx="25">
                  <c:v>9</c:v>
                </c:pt>
                <c:pt idx="26">
                  <c:v>6</c:v>
                </c:pt>
                <c:pt idx="27">
                  <c:v>9</c:v>
                </c:pt>
                <c:pt idx="28">
                  <c:v>8</c:v>
                </c:pt>
                <c:pt idx="29">
                  <c:v>9</c:v>
                </c:pt>
                <c:pt idx="30">
                  <c:v>8</c:v>
                </c:pt>
                <c:pt idx="31">
                  <c:v>6</c:v>
                </c:pt>
                <c:pt idx="32">
                  <c:v>7</c:v>
                </c:pt>
                <c:pt idx="33">
                  <c:v>7</c:v>
                </c:pt>
                <c:pt idx="34">
                  <c:v>10</c:v>
                </c:pt>
                <c:pt idx="35">
                  <c:v>5</c:v>
                </c:pt>
                <c:pt idx="36">
                  <c:v>13</c:v>
                </c:pt>
                <c:pt idx="37">
                  <c:v>9</c:v>
                </c:pt>
                <c:pt idx="38">
                  <c:v>15</c:v>
                </c:pt>
                <c:pt idx="39">
                  <c:v>14</c:v>
                </c:pt>
                <c:pt idx="40">
                  <c:v>15</c:v>
                </c:pt>
              </c:numCache>
            </c:numRef>
          </c:val>
        </c:ser>
        <c:dLbls/>
        <c:overlap val="100"/>
        <c:axId val="58279424"/>
        <c:axId val="58280960"/>
      </c:barChart>
      <c:dateAx>
        <c:axId val="58279424"/>
        <c:scaling>
          <c:orientation val="minMax"/>
        </c:scaling>
        <c:axPos val="b"/>
        <c:numFmt formatCode="mmm\-yy" sourceLinked="1"/>
        <c:tickLblPos val="nextTo"/>
        <c:crossAx val="58280960"/>
        <c:crosses val="autoZero"/>
        <c:auto val="1"/>
        <c:lblOffset val="100"/>
        <c:baseTimeUnit val="months"/>
      </c:dateAx>
      <c:valAx>
        <c:axId val="58280960"/>
        <c:scaling>
          <c:orientation val="minMax"/>
        </c:scaling>
        <c:axPos val="l"/>
        <c:majorGridlines/>
        <c:numFmt formatCode="General" sourceLinked="1"/>
        <c:tickLblPos val="nextTo"/>
        <c:crossAx val="58279424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stacked"/>
        <c:ser>
          <c:idx val="0"/>
          <c:order val="0"/>
          <c:tx>
            <c:strRef>
              <c:f>Friday!$B$2</c:f>
              <c:strCache>
                <c:ptCount val="1"/>
                <c:pt idx="0">
                  <c:v>Adult</c:v>
                </c:pt>
              </c:strCache>
            </c:strRef>
          </c:tx>
          <c:cat>
            <c:numRef>
              <c:f>Friday!$A$3:$A$44</c:f>
              <c:numCache>
                <c:formatCode>[$-409]mmm\-yy;@</c:formatCode>
                <c:ptCount val="42"/>
                <c:pt idx="0">
                  <c:v>38595</c:v>
                </c:pt>
                <c:pt idx="1">
                  <c:v>38625</c:v>
                </c:pt>
                <c:pt idx="2">
                  <c:v>38656</c:v>
                </c:pt>
                <c:pt idx="3">
                  <c:v>38686</c:v>
                </c:pt>
                <c:pt idx="4">
                  <c:v>38717</c:v>
                </c:pt>
                <c:pt idx="5">
                  <c:v>38748</c:v>
                </c:pt>
                <c:pt idx="6">
                  <c:v>38776</c:v>
                </c:pt>
                <c:pt idx="7">
                  <c:v>38807</c:v>
                </c:pt>
                <c:pt idx="8">
                  <c:v>38837</c:v>
                </c:pt>
                <c:pt idx="9">
                  <c:v>38868</c:v>
                </c:pt>
                <c:pt idx="10">
                  <c:v>38898</c:v>
                </c:pt>
                <c:pt idx="11">
                  <c:v>38929</c:v>
                </c:pt>
                <c:pt idx="12">
                  <c:v>38960</c:v>
                </c:pt>
                <c:pt idx="13">
                  <c:v>38990</c:v>
                </c:pt>
                <c:pt idx="14">
                  <c:v>39021</c:v>
                </c:pt>
                <c:pt idx="15">
                  <c:v>39051</c:v>
                </c:pt>
                <c:pt idx="16">
                  <c:v>39082</c:v>
                </c:pt>
                <c:pt idx="17">
                  <c:v>39113</c:v>
                </c:pt>
                <c:pt idx="18">
                  <c:v>39141</c:v>
                </c:pt>
                <c:pt idx="19">
                  <c:v>39172</c:v>
                </c:pt>
                <c:pt idx="20">
                  <c:v>39202</c:v>
                </c:pt>
                <c:pt idx="21">
                  <c:v>39233</c:v>
                </c:pt>
                <c:pt idx="22">
                  <c:v>39263</c:v>
                </c:pt>
                <c:pt idx="23">
                  <c:v>39294</c:v>
                </c:pt>
                <c:pt idx="24">
                  <c:v>39325</c:v>
                </c:pt>
                <c:pt idx="25">
                  <c:v>39355</c:v>
                </c:pt>
                <c:pt idx="26">
                  <c:v>39386</c:v>
                </c:pt>
                <c:pt idx="27">
                  <c:v>39416</c:v>
                </c:pt>
                <c:pt idx="28">
                  <c:v>39447</c:v>
                </c:pt>
                <c:pt idx="29">
                  <c:v>39478</c:v>
                </c:pt>
                <c:pt idx="30">
                  <c:v>39507</c:v>
                </c:pt>
                <c:pt idx="31">
                  <c:v>39538</c:v>
                </c:pt>
                <c:pt idx="32">
                  <c:v>39568</c:v>
                </c:pt>
                <c:pt idx="33">
                  <c:v>39599</c:v>
                </c:pt>
                <c:pt idx="34">
                  <c:v>39629</c:v>
                </c:pt>
                <c:pt idx="35">
                  <c:v>39660</c:v>
                </c:pt>
                <c:pt idx="36">
                  <c:v>39691</c:v>
                </c:pt>
                <c:pt idx="37">
                  <c:v>39721</c:v>
                </c:pt>
                <c:pt idx="38">
                  <c:v>39752</c:v>
                </c:pt>
                <c:pt idx="39">
                  <c:v>39782</c:v>
                </c:pt>
                <c:pt idx="40">
                  <c:v>39813</c:v>
                </c:pt>
                <c:pt idx="41">
                  <c:v>39844</c:v>
                </c:pt>
              </c:numCache>
            </c:numRef>
          </c:cat>
          <c:val>
            <c:numRef>
              <c:f>Friday!$B$3:$B$44</c:f>
              <c:numCache>
                <c:formatCode>General</c:formatCode>
                <c:ptCount val="42"/>
                <c:pt idx="0">
                  <c:v>37</c:v>
                </c:pt>
                <c:pt idx="1">
                  <c:v>45</c:v>
                </c:pt>
                <c:pt idx="2">
                  <c:v>33</c:v>
                </c:pt>
                <c:pt idx="3">
                  <c:v>37</c:v>
                </c:pt>
                <c:pt idx="4">
                  <c:v>44</c:v>
                </c:pt>
                <c:pt idx="5">
                  <c:v>41</c:v>
                </c:pt>
                <c:pt idx="6">
                  <c:v>37</c:v>
                </c:pt>
                <c:pt idx="7">
                  <c:v>45</c:v>
                </c:pt>
                <c:pt idx="8">
                  <c:v>48</c:v>
                </c:pt>
                <c:pt idx="9">
                  <c:v>66</c:v>
                </c:pt>
                <c:pt idx="10">
                  <c:v>40</c:v>
                </c:pt>
                <c:pt idx="11">
                  <c:v>30</c:v>
                </c:pt>
                <c:pt idx="12">
                  <c:v>53</c:v>
                </c:pt>
                <c:pt idx="13">
                  <c:v>56</c:v>
                </c:pt>
                <c:pt idx="14">
                  <c:v>49</c:v>
                </c:pt>
                <c:pt idx="15">
                  <c:v>47</c:v>
                </c:pt>
                <c:pt idx="16">
                  <c:v>49</c:v>
                </c:pt>
                <c:pt idx="17">
                  <c:v>49</c:v>
                </c:pt>
                <c:pt idx="18">
                  <c:v>46</c:v>
                </c:pt>
                <c:pt idx="19">
                  <c:v>55</c:v>
                </c:pt>
                <c:pt idx="20">
                  <c:v>55</c:v>
                </c:pt>
                <c:pt idx="21">
                  <c:v>95</c:v>
                </c:pt>
                <c:pt idx="22">
                  <c:v>92</c:v>
                </c:pt>
                <c:pt idx="23">
                  <c:v>80</c:v>
                </c:pt>
                <c:pt idx="24">
                  <c:v>76</c:v>
                </c:pt>
                <c:pt idx="25">
                  <c:v>71</c:v>
                </c:pt>
                <c:pt idx="26">
                  <c:v>61</c:v>
                </c:pt>
                <c:pt idx="27">
                  <c:v>58</c:v>
                </c:pt>
                <c:pt idx="28">
                  <c:v>70</c:v>
                </c:pt>
                <c:pt idx="29">
                  <c:v>70</c:v>
                </c:pt>
                <c:pt idx="30">
                  <c:v>66</c:v>
                </c:pt>
                <c:pt idx="31">
                  <c:v>69</c:v>
                </c:pt>
                <c:pt idx="32">
                  <c:v>70</c:v>
                </c:pt>
                <c:pt idx="33">
                  <c:v>79</c:v>
                </c:pt>
                <c:pt idx="34">
                  <c:v>84</c:v>
                </c:pt>
                <c:pt idx="35">
                  <c:v>63</c:v>
                </c:pt>
                <c:pt idx="36">
                  <c:v>94</c:v>
                </c:pt>
                <c:pt idx="37">
                  <c:v>81</c:v>
                </c:pt>
                <c:pt idx="38">
                  <c:v>78</c:v>
                </c:pt>
                <c:pt idx="39">
                  <c:v>86</c:v>
                </c:pt>
                <c:pt idx="40">
                  <c:v>87</c:v>
                </c:pt>
                <c:pt idx="41">
                  <c:v>77</c:v>
                </c:pt>
              </c:numCache>
            </c:numRef>
          </c:val>
        </c:ser>
        <c:ser>
          <c:idx val="1"/>
          <c:order val="1"/>
          <c:tx>
            <c:strRef>
              <c:f>Friday!$C$2</c:f>
              <c:strCache>
                <c:ptCount val="1"/>
                <c:pt idx="0">
                  <c:v>Youth</c:v>
                </c:pt>
              </c:strCache>
            </c:strRef>
          </c:tx>
          <c:cat>
            <c:numRef>
              <c:f>Friday!$A$3:$A$44</c:f>
              <c:numCache>
                <c:formatCode>[$-409]mmm\-yy;@</c:formatCode>
                <c:ptCount val="42"/>
                <c:pt idx="0">
                  <c:v>38595</c:v>
                </c:pt>
                <c:pt idx="1">
                  <c:v>38625</c:v>
                </c:pt>
                <c:pt idx="2">
                  <c:v>38656</c:v>
                </c:pt>
                <c:pt idx="3">
                  <c:v>38686</c:v>
                </c:pt>
                <c:pt idx="4">
                  <c:v>38717</c:v>
                </c:pt>
                <c:pt idx="5">
                  <c:v>38748</c:v>
                </c:pt>
                <c:pt idx="6">
                  <c:v>38776</c:v>
                </c:pt>
                <c:pt idx="7">
                  <c:v>38807</c:v>
                </c:pt>
                <c:pt idx="8">
                  <c:v>38837</c:v>
                </c:pt>
                <c:pt idx="9">
                  <c:v>38868</c:v>
                </c:pt>
                <c:pt idx="10">
                  <c:v>38898</c:v>
                </c:pt>
                <c:pt idx="11">
                  <c:v>38929</c:v>
                </c:pt>
                <c:pt idx="12">
                  <c:v>38960</c:v>
                </c:pt>
                <c:pt idx="13">
                  <c:v>38990</c:v>
                </c:pt>
                <c:pt idx="14">
                  <c:v>39021</c:v>
                </c:pt>
                <c:pt idx="15">
                  <c:v>39051</c:v>
                </c:pt>
                <c:pt idx="16">
                  <c:v>39082</c:v>
                </c:pt>
                <c:pt idx="17">
                  <c:v>39113</c:v>
                </c:pt>
                <c:pt idx="18">
                  <c:v>39141</c:v>
                </c:pt>
                <c:pt idx="19">
                  <c:v>39172</c:v>
                </c:pt>
                <c:pt idx="20">
                  <c:v>39202</c:v>
                </c:pt>
                <c:pt idx="21">
                  <c:v>39233</c:v>
                </c:pt>
                <c:pt idx="22">
                  <c:v>39263</c:v>
                </c:pt>
                <c:pt idx="23">
                  <c:v>39294</c:v>
                </c:pt>
                <c:pt idx="24">
                  <c:v>39325</c:v>
                </c:pt>
                <c:pt idx="25">
                  <c:v>39355</c:v>
                </c:pt>
                <c:pt idx="26">
                  <c:v>39386</c:v>
                </c:pt>
                <c:pt idx="27">
                  <c:v>39416</c:v>
                </c:pt>
                <c:pt idx="28">
                  <c:v>39447</c:v>
                </c:pt>
                <c:pt idx="29">
                  <c:v>39478</c:v>
                </c:pt>
                <c:pt idx="30">
                  <c:v>39507</c:v>
                </c:pt>
                <c:pt idx="31">
                  <c:v>39538</c:v>
                </c:pt>
                <c:pt idx="32">
                  <c:v>39568</c:v>
                </c:pt>
                <c:pt idx="33">
                  <c:v>39599</c:v>
                </c:pt>
                <c:pt idx="34">
                  <c:v>39629</c:v>
                </c:pt>
                <c:pt idx="35">
                  <c:v>39660</c:v>
                </c:pt>
                <c:pt idx="36">
                  <c:v>39691</c:v>
                </c:pt>
                <c:pt idx="37">
                  <c:v>39721</c:v>
                </c:pt>
                <c:pt idx="38">
                  <c:v>39752</c:v>
                </c:pt>
                <c:pt idx="39">
                  <c:v>39782</c:v>
                </c:pt>
                <c:pt idx="40">
                  <c:v>39813</c:v>
                </c:pt>
                <c:pt idx="41">
                  <c:v>39844</c:v>
                </c:pt>
              </c:numCache>
            </c:numRef>
          </c:cat>
          <c:val>
            <c:numRef>
              <c:f>Friday!$C$3:$C$44</c:f>
              <c:numCache>
                <c:formatCode>General</c:formatCode>
                <c:ptCount val="42"/>
                <c:pt idx="0">
                  <c:v>23</c:v>
                </c:pt>
                <c:pt idx="1">
                  <c:v>22</c:v>
                </c:pt>
                <c:pt idx="2">
                  <c:v>19</c:v>
                </c:pt>
                <c:pt idx="3">
                  <c:v>25</c:v>
                </c:pt>
                <c:pt idx="4">
                  <c:v>24</c:v>
                </c:pt>
                <c:pt idx="5">
                  <c:v>24</c:v>
                </c:pt>
                <c:pt idx="6">
                  <c:v>22</c:v>
                </c:pt>
                <c:pt idx="7">
                  <c:v>23</c:v>
                </c:pt>
                <c:pt idx="8">
                  <c:v>23</c:v>
                </c:pt>
                <c:pt idx="9">
                  <c:v>19</c:v>
                </c:pt>
                <c:pt idx="10">
                  <c:v>20</c:v>
                </c:pt>
                <c:pt idx="11">
                  <c:v>22</c:v>
                </c:pt>
                <c:pt idx="12">
                  <c:v>28</c:v>
                </c:pt>
                <c:pt idx="13">
                  <c:v>26</c:v>
                </c:pt>
                <c:pt idx="14">
                  <c:v>25</c:v>
                </c:pt>
                <c:pt idx="15">
                  <c:v>27</c:v>
                </c:pt>
                <c:pt idx="16">
                  <c:v>26</c:v>
                </c:pt>
                <c:pt idx="17">
                  <c:v>21</c:v>
                </c:pt>
                <c:pt idx="18">
                  <c:v>21</c:v>
                </c:pt>
                <c:pt idx="19">
                  <c:v>29</c:v>
                </c:pt>
                <c:pt idx="20">
                  <c:v>24</c:v>
                </c:pt>
                <c:pt idx="21">
                  <c:v>23</c:v>
                </c:pt>
                <c:pt idx="22">
                  <c:v>22</c:v>
                </c:pt>
                <c:pt idx="23">
                  <c:v>17</c:v>
                </c:pt>
                <c:pt idx="24">
                  <c:v>24</c:v>
                </c:pt>
                <c:pt idx="25">
                  <c:v>24</c:v>
                </c:pt>
                <c:pt idx="26">
                  <c:v>24</c:v>
                </c:pt>
                <c:pt idx="27">
                  <c:v>26</c:v>
                </c:pt>
                <c:pt idx="28">
                  <c:v>24</c:v>
                </c:pt>
                <c:pt idx="29">
                  <c:v>25</c:v>
                </c:pt>
                <c:pt idx="30">
                  <c:v>23</c:v>
                </c:pt>
                <c:pt idx="31">
                  <c:v>24</c:v>
                </c:pt>
                <c:pt idx="32">
                  <c:v>25</c:v>
                </c:pt>
                <c:pt idx="33">
                  <c:v>40</c:v>
                </c:pt>
                <c:pt idx="34">
                  <c:v>35</c:v>
                </c:pt>
                <c:pt idx="35">
                  <c:v>37</c:v>
                </c:pt>
                <c:pt idx="36">
                  <c:v>36</c:v>
                </c:pt>
                <c:pt idx="37">
                  <c:v>33</c:v>
                </c:pt>
                <c:pt idx="38">
                  <c:v>34</c:v>
                </c:pt>
                <c:pt idx="39">
                  <c:v>35</c:v>
                </c:pt>
                <c:pt idx="40">
                  <c:v>37</c:v>
                </c:pt>
                <c:pt idx="41">
                  <c:v>36</c:v>
                </c:pt>
              </c:numCache>
            </c:numRef>
          </c:val>
        </c:ser>
        <c:ser>
          <c:idx val="2"/>
          <c:order val="2"/>
          <c:tx>
            <c:strRef>
              <c:f>Friday!$D$2</c:f>
              <c:strCache>
                <c:ptCount val="1"/>
                <c:pt idx="0">
                  <c:v>AWANA</c:v>
                </c:pt>
              </c:strCache>
            </c:strRef>
          </c:tx>
          <c:cat>
            <c:numRef>
              <c:f>Friday!$A$3:$A$44</c:f>
              <c:numCache>
                <c:formatCode>[$-409]mmm\-yy;@</c:formatCode>
                <c:ptCount val="42"/>
                <c:pt idx="0">
                  <c:v>38595</c:v>
                </c:pt>
                <c:pt idx="1">
                  <c:v>38625</c:v>
                </c:pt>
                <c:pt idx="2">
                  <c:v>38656</c:v>
                </c:pt>
                <c:pt idx="3">
                  <c:v>38686</c:v>
                </c:pt>
                <c:pt idx="4">
                  <c:v>38717</c:v>
                </c:pt>
                <c:pt idx="5">
                  <c:v>38748</c:v>
                </c:pt>
                <c:pt idx="6">
                  <c:v>38776</c:v>
                </c:pt>
                <c:pt idx="7">
                  <c:v>38807</c:v>
                </c:pt>
                <c:pt idx="8">
                  <c:v>38837</c:v>
                </c:pt>
                <c:pt idx="9">
                  <c:v>38868</c:v>
                </c:pt>
                <c:pt idx="10">
                  <c:v>38898</c:v>
                </c:pt>
                <c:pt idx="11">
                  <c:v>38929</c:v>
                </c:pt>
                <c:pt idx="12">
                  <c:v>38960</c:v>
                </c:pt>
                <c:pt idx="13">
                  <c:v>38990</c:v>
                </c:pt>
                <c:pt idx="14">
                  <c:v>39021</c:v>
                </c:pt>
                <c:pt idx="15">
                  <c:v>39051</c:v>
                </c:pt>
                <c:pt idx="16">
                  <c:v>39082</c:v>
                </c:pt>
                <c:pt idx="17">
                  <c:v>39113</c:v>
                </c:pt>
                <c:pt idx="18">
                  <c:v>39141</c:v>
                </c:pt>
                <c:pt idx="19">
                  <c:v>39172</c:v>
                </c:pt>
                <c:pt idx="20">
                  <c:v>39202</c:v>
                </c:pt>
                <c:pt idx="21">
                  <c:v>39233</c:v>
                </c:pt>
                <c:pt idx="22">
                  <c:v>39263</c:v>
                </c:pt>
                <c:pt idx="23">
                  <c:v>39294</c:v>
                </c:pt>
                <c:pt idx="24">
                  <c:v>39325</c:v>
                </c:pt>
                <c:pt idx="25">
                  <c:v>39355</c:v>
                </c:pt>
                <c:pt idx="26">
                  <c:v>39386</c:v>
                </c:pt>
                <c:pt idx="27">
                  <c:v>39416</c:v>
                </c:pt>
                <c:pt idx="28">
                  <c:v>39447</c:v>
                </c:pt>
                <c:pt idx="29">
                  <c:v>39478</c:v>
                </c:pt>
                <c:pt idx="30">
                  <c:v>39507</c:v>
                </c:pt>
                <c:pt idx="31">
                  <c:v>39538</c:v>
                </c:pt>
                <c:pt idx="32">
                  <c:v>39568</c:v>
                </c:pt>
                <c:pt idx="33">
                  <c:v>39599</c:v>
                </c:pt>
                <c:pt idx="34">
                  <c:v>39629</c:v>
                </c:pt>
                <c:pt idx="35">
                  <c:v>39660</c:v>
                </c:pt>
                <c:pt idx="36">
                  <c:v>39691</c:v>
                </c:pt>
                <c:pt idx="37">
                  <c:v>39721</c:v>
                </c:pt>
                <c:pt idx="38">
                  <c:v>39752</c:v>
                </c:pt>
                <c:pt idx="39">
                  <c:v>39782</c:v>
                </c:pt>
                <c:pt idx="40">
                  <c:v>39813</c:v>
                </c:pt>
                <c:pt idx="41">
                  <c:v>39844</c:v>
                </c:pt>
              </c:numCache>
            </c:numRef>
          </c:cat>
          <c:val>
            <c:numRef>
              <c:f>Friday!$D$3:$D$44</c:f>
              <c:numCache>
                <c:formatCode>General</c:formatCode>
                <c:ptCount val="42"/>
                <c:pt idx="0">
                  <c:v>40</c:v>
                </c:pt>
                <c:pt idx="1">
                  <c:v>45</c:v>
                </c:pt>
                <c:pt idx="2">
                  <c:v>42</c:v>
                </c:pt>
                <c:pt idx="3">
                  <c:v>45</c:v>
                </c:pt>
                <c:pt idx="4">
                  <c:v>46</c:v>
                </c:pt>
                <c:pt idx="5">
                  <c:v>47</c:v>
                </c:pt>
                <c:pt idx="6">
                  <c:v>44</c:v>
                </c:pt>
                <c:pt idx="7">
                  <c:v>45</c:v>
                </c:pt>
                <c:pt idx="8">
                  <c:v>48</c:v>
                </c:pt>
                <c:pt idx="9">
                  <c:v>45</c:v>
                </c:pt>
                <c:pt idx="10">
                  <c:v>40</c:v>
                </c:pt>
                <c:pt idx="11">
                  <c:v>49</c:v>
                </c:pt>
                <c:pt idx="12">
                  <c:v>55</c:v>
                </c:pt>
                <c:pt idx="13">
                  <c:v>55</c:v>
                </c:pt>
                <c:pt idx="14">
                  <c:v>45</c:v>
                </c:pt>
                <c:pt idx="15">
                  <c:v>48</c:v>
                </c:pt>
                <c:pt idx="16">
                  <c:v>46</c:v>
                </c:pt>
                <c:pt idx="17">
                  <c:v>47</c:v>
                </c:pt>
                <c:pt idx="18">
                  <c:v>46</c:v>
                </c:pt>
                <c:pt idx="19">
                  <c:v>49</c:v>
                </c:pt>
                <c:pt idx="20">
                  <c:v>55</c:v>
                </c:pt>
                <c:pt idx="21">
                  <c:v>42</c:v>
                </c:pt>
                <c:pt idx="22">
                  <c:v>37</c:v>
                </c:pt>
                <c:pt idx="23">
                  <c:v>35</c:v>
                </c:pt>
                <c:pt idx="24">
                  <c:v>68</c:v>
                </c:pt>
                <c:pt idx="25">
                  <c:v>73</c:v>
                </c:pt>
                <c:pt idx="26">
                  <c:v>70</c:v>
                </c:pt>
                <c:pt idx="27">
                  <c:v>62</c:v>
                </c:pt>
                <c:pt idx="28">
                  <c:v>62</c:v>
                </c:pt>
                <c:pt idx="29">
                  <c:v>67</c:v>
                </c:pt>
                <c:pt idx="30">
                  <c:v>67</c:v>
                </c:pt>
                <c:pt idx="31">
                  <c:v>67</c:v>
                </c:pt>
                <c:pt idx="32">
                  <c:v>67</c:v>
                </c:pt>
                <c:pt idx="33">
                  <c:v>53</c:v>
                </c:pt>
                <c:pt idx="34">
                  <c:v>53</c:v>
                </c:pt>
                <c:pt idx="35">
                  <c:v>37</c:v>
                </c:pt>
                <c:pt idx="36">
                  <c:v>80</c:v>
                </c:pt>
                <c:pt idx="37">
                  <c:v>78</c:v>
                </c:pt>
                <c:pt idx="38">
                  <c:v>68</c:v>
                </c:pt>
                <c:pt idx="39">
                  <c:v>73</c:v>
                </c:pt>
                <c:pt idx="40">
                  <c:v>72</c:v>
                </c:pt>
                <c:pt idx="41">
                  <c:v>66</c:v>
                </c:pt>
              </c:numCache>
            </c:numRef>
          </c:val>
        </c:ser>
        <c:ser>
          <c:idx val="3"/>
          <c:order val="3"/>
          <c:tx>
            <c:strRef>
              <c:f>Friday!$E$2</c:f>
              <c:strCache>
                <c:ptCount val="1"/>
                <c:pt idx="0">
                  <c:v>Teacher</c:v>
                </c:pt>
              </c:strCache>
            </c:strRef>
          </c:tx>
          <c:cat>
            <c:numRef>
              <c:f>Friday!$A$3:$A$44</c:f>
              <c:numCache>
                <c:formatCode>[$-409]mmm\-yy;@</c:formatCode>
                <c:ptCount val="42"/>
                <c:pt idx="0">
                  <c:v>38595</c:v>
                </c:pt>
                <c:pt idx="1">
                  <c:v>38625</c:v>
                </c:pt>
                <c:pt idx="2">
                  <c:v>38656</c:v>
                </c:pt>
                <c:pt idx="3">
                  <c:v>38686</c:v>
                </c:pt>
                <c:pt idx="4">
                  <c:v>38717</c:v>
                </c:pt>
                <c:pt idx="5">
                  <c:v>38748</c:v>
                </c:pt>
                <c:pt idx="6">
                  <c:v>38776</c:v>
                </c:pt>
                <c:pt idx="7">
                  <c:v>38807</c:v>
                </c:pt>
                <c:pt idx="8">
                  <c:v>38837</c:v>
                </c:pt>
                <c:pt idx="9">
                  <c:v>38868</c:v>
                </c:pt>
                <c:pt idx="10">
                  <c:v>38898</c:v>
                </c:pt>
                <c:pt idx="11">
                  <c:v>38929</c:v>
                </c:pt>
                <c:pt idx="12">
                  <c:v>38960</c:v>
                </c:pt>
                <c:pt idx="13">
                  <c:v>38990</c:v>
                </c:pt>
                <c:pt idx="14">
                  <c:v>39021</c:v>
                </c:pt>
                <c:pt idx="15">
                  <c:v>39051</c:v>
                </c:pt>
                <c:pt idx="16">
                  <c:v>39082</c:v>
                </c:pt>
                <c:pt idx="17">
                  <c:v>39113</c:v>
                </c:pt>
                <c:pt idx="18">
                  <c:v>39141</c:v>
                </c:pt>
                <c:pt idx="19">
                  <c:v>39172</c:v>
                </c:pt>
                <c:pt idx="20">
                  <c:v>39202</c:v>
                </c:pt>
                <c:pt idx="21">
                  <c:v>39233</c:v>
                </c:pt>
                <c:pt idx="22">
                  <c:v>39263</c:v>
                </c:pt>
                <c:pt idx="23">
                  <c:v>39294</c:v>
                </c:pt>
                <c:pt idx="24">
                  <c:v>39325</c:v>
                </c:pt>
                <c:pt idx="25">
                  <c:v>39355</c:v>
                </c:pt>
                <c:pt idx="26">
                  <c:v>39386</c:v>
                </c:pt>
                <c:pt idx="27">
                  <c:v>39416</c:v>
                </c:pt>
                <c:pt idx="28">
                  <c:v>39447</c:v>
                </c:pt>
                <c:pt idx="29">
                  <c:v>39478</c:v>
                </c:pt>
                <c:pt idx="30">
                  <c:v>39507</c:v>
                </c:pt>
                <c:pt idx="31">
                  <c:v>39538</c:v>
                </c:pt>
                <c:pt idx="32">
                  <c:v>39568</c:v>
                </c:pt>
                <c:pt idx="33">
                  <c:v>39599</c:v>
                </c:pt>
                <c:pt idx="34">
                  <c:v>39629</c:v>
                </c:pt>
                <c:pt idx="35">
                  <c:v>39660</c:v>
                </c:pt>
                <c:pt idx="36">
                  <c:v>39691</c:v>
                </c:pt>
                <c:pt idx="37">
                  <c:v>39721</c:v>
                </c:pt>
                <c:pt idx="38">
                  <c:v>39752</c:v>
                </c:pt>
                <c:pt idx="39">
                  <c:v>39782</c:v>
                </c:pt>
                <c:pt idx="40">
                  <c:v>39813</c:v>
                </c:pt>
                <c:pt idx="41">
                  <c:v>39844</c:v>
                </c:pt>
              </c:numCache>
            </c:numRef>
          </c:cat>
          <c:val>
            <c:numRef>
              <c:f>Friday!$E$3:$E$44</c:f>
              <c:numCache>
                <c:formatCode>General</c:formatCode>
                <c:ptCount val="42"/>
                <c:pt idx="0">
                  <c:v>16</c:v>
                </c:pt>
                <c:pt idx="1">
                  <c:v>16</c:v>
                </c:pt>
                <c:pt idx="2">
                  <c:v>16</c:v>
                </c:pt>
                <c:pt idx="3">
                  <c:v>16</c:v>
                </c:pt>
                <c:pt idx="4">
                  <c:v>16</c:v>
                </c:pt>
                <c:pt idx="5">
                  <c:v>16</c:v>
                </c:pt>
                <c:pt idx="6">
                  <c:v>20</c:v>
                </c:pt>
                <c:pt idx="7">
                  <c:v>17</c:v>
                </c:pt>
                <c:pt idx="8">
                  <c:v>20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19</c:v>
                </c:pt>
                <c:pt idx="13">
                  <c:v>20</c:v>
                </c:pt>
                <c:pt idx="14">
                  <c:v>20</c:v>
                </c:pt>
                <c:pt idx="15">
                  <c:v>20</c:v>
                </c:pt>
                <c:pt idx="16">
                  <c:v>20</c:v>
                </c:pt>
                <c:pt idx="17">
                  <c:v>16</c:v>
                </c:pt>
                <c:pt idx="18">
                  <c:v>19</c:v>
                </c:pt>
                <c:pt idx="19">
                  <c:v>18</c:v>
                </c:pt>
                <c:pt idx="20">
                  <c:v>21</c:v>
                </c:pt>
                <c:pt idx="21">
                  <c:v>6</c:v>
                </c:pt>
                <c:pt idx="22">
                  <c:v>5</c:v>
                </c:pt>
                <c:pt idx="23">
                  <c:v>8</c:v>
                </c:pt>
                <c:pt idx="24">
                  <c:v>21</c:v>
                </c:pt>
                <c:pt idx="25">
                  <c:v>21</c:v>
                </c:pt>
                <c:pt idx="26">
                  <c:v>20</c:v>
                </c:pt>
                <c:pt idx="27">
                  <c:v>21</c:v>
                </c:pt>
                <c:pt idx="28">
                  <c:v>19</c:v>
                </c:pt>
                <c:pt idx="29">
                  <c:v>20</c:v>
                </c:pt>
                <c:pt idx="30">
                  <c:v>20</c:v>
                </c:pt>
                <c:pt idx="31">
                  <c:v>20</c:v>
                </c:pt>
                <c:pt idx="32">
                  <c:v>20</c:v>
                </c:pt>
                <c:pt idx="33">
                  <c:v>8</c:v>
                </c:pt>
                <c:pt idx="34">
                  <c:v>5</c:v>
                </c:pt>
                <c:pt idx="35">
                  <c:v>5</c:v>
                </c:pt>
                <c:pt idx="36">
                  <c:v>24</c:v>
                </c:pt>
                <c:pt idx="37">
                  <c:v>25</c:v>
                </c:pt>
                <c:pt idx="38">
                  <c:v>22</c:v>
                </c:pt>
                <c:pt idx="39">
                  <c:v>23</c:v>
                </c:pt>
                <c:pt idx="40">
                  <c:v>23</c:v>
                </c:pt>
                <c:pt idx="41">
                  <c:v>23</c:v>
                </c:pt>
              </c:numCache>
            </c:numRef>
          </c:val>
        </c:ser>
        <c:dLbls/>
        <c:overlap val="100"/>
        <c:axId val="69482368"/>
        <c:axId val="69483904"/>
      </c:barChart>
      <c:dateAx>
        <c:axId val="69482368"/>
        <c:scaling>
          <c:orientation val="minMax"/>
        </c:scaling>
        <c:axPos val="b"/>
        <c:numFmt formatCode="[$-409]mmm\-yy;@" sourceLinked="1"/>
        <c:tickLblPos val="nextTo"/>
        <c:crossAx val="69483904"/>
        <c:crosses val="autoZero"/>
        <c:auto val="1"/>
        <c:lblOffset val="100"/>
        <c:baseTimeUnit val="months"/>
      </c:dateAx>
      <c:valAx>
        <c:axId val="69483904"/>
        <c:scaling>
          <c:orientation val="minMax"/>
        </c:scaling>
        <c:axPos val="l"/>
        <c:majorGridlines/>
        <c:numFmt formatCode="General" sourceLinked="1"/>
        <c:tickLblPos val="nextTo"/>
        <c:crossAx val="69482368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lineChart>
        <c:grouping val="standard"/>
        <c:ser>
          <c:idx val="0"/>
          <c:order val="0"/>
          <c:marker>
            <c:symbol val="none"/>
          </c:marker>
          <c:cat>
            <c:numRef>
              <c:f>Prayer!$A$2:$A$42</c:f>
              <c:numCache>
                <c:formatCode>mmm\-yy</c:formatCode>
                <c:ptCount val="41"/>
                <c:pt idx="0">
                  <c:v>38625</c:v>
                </c:pt>
                <c:pt idx="1">
                  <c:v>38656</c:v>
                </c:pt>
                <c:pt idx="2">
                  <c:v>38686</c:v>
                </c:pt>
                <c:pt idx="3">
                  <c:v>38717</c:v>
                </c:pt>
                <c:pt idx="4">
                  <c:v>38748</c:v>
                </c:pt>
                <c:pt idx="5">
                  <c:v>38776</c:v>
                </c:pt>
                <c:pt idx="6">
                  <c:v>38816</c:v>
                </c:pt>
                <c:pt idx="7">
                  <c:v>38846</c:v>
                </c:pt>
                <c:pt idx="8">
                  <c:v>38877</c:v>
                </c:pt>
                <c:pt idx="9">
                  <c:v>38907</c:v>
                </c:pt>
                <c:pt idx="10">
                  <c:v>38938</c:v>
                </c:pt>
                <c:pt idx="11">
                  <c:v>38960</c:v>
                </c:pt>
                <c:pt idx="12">
                  <c:v>38990</c:v>
                </c:pt>
                <c:pt idx="13">
                  <c:v>39021</c:v>
                </c:pt>
                <c:pt idx="14" formatCode="[$-409]mmm\-yy;@">
                  <c:v>39051</c:v>
                </c:pt>
                <c:pt idx="15" formatCode="[$-409]mmm\-yy;@">
                  <c:v>39082</c:v>
                </c:pt>
                <c:pt idx="16">
                  <c:v>39113</c:v>
                </c:pt>
                <c:pt idx="17">
                  <c:v>39141</c:v>
                </c:pt>
                <c:pt idx="18">
                  <c:v>39172</c:v>
                </c:pt>
                <c:pt idx="19" formatCode="[$-409]mmm\-yy;@">
                  <c:v>39202</c:v>
                </c:pt>
                <c:pt idx="20" formatCode="[$-409]mmm\-yy;@">
                  <c:v>39233</c:v>
                </c:pt>
                <c:pt idx="21" formatCode="[$-409]mmm\-yy;@">
                  <c:v>39263</c:v>
                </c:pt>
                <c:pt idx="22" formatCode="[$-409]mmm\-yy;@">
                  <c:v>39294</c:v>
                </c:pt>
                <c:pt idx="23" formatCode="[$-409]mmm\-yy;@">
                  <c:v>39325</c:v>
                </c:pt>
                <c:pt idx="24" formatCode="[$-409]mmm\-yy;@">
                  <c:v>39355</c:v>
                </c:pt>
                <c:pt idx="25" formatCode="[$-409]mmm\-yy;@">
                  <c:v>39386</c:v>
                </c:pt>
                <c:pt idx="26" formatCode="[$-409]mmm\-yy;@">
                  <c:v>39416</c:v>
                </c:pt>
                <c:pt idx="27" formatCode="[$-409]mmm\-yy;@">
                  <c:v>39447</c:v>
                </c:pt>
                <c:pt idx="28" formatCode="[$-409]mmm\-yy;@">
                  <c:v>39478</c:v>
                </c:pt>
                <c:pt idx="29" formatCode="[$-409]mmm\-yy;@">
                  <c:v>39507</c:v>
                </c:pt>
                <c:pt idx="30" formatCode="[$-409]mmm\-yy;@">
                  <c:v>39538</c:v>
                </c:pt>
                <c:pt idx="31" formatCode="[$-409]mmm\-yy;@">
                  <c:v>39568</c:v>
                </c:pt>
                <c:pt idx="32" formatCode="[$-409]mmm\-yy;@">
                  <c:v>39599</c:v>
                </c:pt>
                <c:pt idx="33" formatCode="[$-409]mmm\-yy;@">
                  <c:v>39629</c:v>
                </c:pt>
                <c:pt idx="34" formatCode="[$-409]mmm\-yy;@">
                  <c:v>39660</c:v>
                </c:pt>
                <c:pt idx="35" formatCode="[$-409]mmm\-yy;@">
                  <c:v>39691</c:v>
                </c:pt>
                <c:pt idx="36" formatCode="[$-409]mmm\-yy;@">
                  <c:v>39721</c:v>
                </c:pt>
                <c:pt idx="37" formatCode="[$-409]mmm\-yy;@">
                  <c:v>39752</c:v>
                </c:pt>
                <c:pt idx="38" formatCode="[$-409]mmm\-yy;@">
                  <c:v>39782</c:v>
                </c:pt>
                <c:pt idx="39" formatCode="[$-409]mmm\-yy;@">
                  <c:v>39813</c:v>
                </c:pt>
                <c:pt idx="40" formatCode="[$-409]mmm\-yy;@">
                  <c:v>39844</c:v>
                </c:pt>
              </c:numCache>
            </c:numRef>
          </c:cat>
          <c:val>
            <c:numRef>
              <c:f>Prayer!$B$2:$B$42</c:f>
              <c:numCache>
                <c:formatCode>General</c:formatCode>
                <c:ptCount val="41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20</c:v>
                </c:pt>
                <c:pt idx="4">
                  <c:v>17</c:v>
                </c:pt>
                <c:pt idx="5">
                  <c:v>20</c:v>
                </c:pt>
                <c:pt idx="6">
                  <c:v>20</c:v>
                </c:pt>
                <c:pt idx="7">
                  <c:v>22</c:v>
                </c:pt>
                <c:pt idx="8">
                  <c:v>17</c:v>
                </c:pt>
                <c:pt idx="9">
                  <c:v>16</c:v>
                </c:pt>
                <c:pt idx="10">
                  <c:v>18</c:v>
                </c:pt>
                <c:pt idx="11">
                  <c:v>19</c:v>
                </c:pt>
                <c:pt idx="12">
                  <c:v>19</c:v>
                </c:pt>
                <c:pt idx="13">
                  <c:v>21</c:v>
                </c:pt>
                <c:pt idx="14">
                  <c:v>19</c:v>
                </c:pt>
                <c:pt idx="15">
                  <c:v>22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20</c:v>
                </c:pt>
                <c:pt idx="20">
                  <c:v>18</c:v>
                </c:pt>
                <c:pt idx="21">
                  <c:v>20</c:v>
                </c:pt>
                <c:pt idx="22">
                  <c:v>16</c:v>
                </c:pt>
                <c:pt idx="23">
                  <c:v>18</c:v>
                </c:pt>
                <c:pt idx="24">
                  <c:v>19</c:v>
                </c:pt>
                <c:pt idx="25">
                  <c:v>24</c:v>
                </c:pt>
                <c:pt idx="26">
                  <c:v>21</c:v>
                </c:pt>
                <c:pt idx="27">
                  <c:v>29</c:v>
                </c:pt>
                <c:pt idx="28">
                  <c:v>16</c:v>
                </c:pt>
                <c:pt idx="29">
                  <c:v>22</c:v>
                </c:pt>
                <c:pt idx="30">
                  <c:v>20</c:v>
                </c:pt>
                <c:pt idx="31">
                  <c:v>17</c:v>
                </c:pt>
                <c:pt idx="32">
                  <c:v>18</c:v>
                </c:pt>
                <c:pt idx="33">
                  <c:v>18</c:v>
                </c:pt>
                <c:pt idx="34">
                  <c:v>16</c:v>
                </c:pt>
                <c:pt idx="35">
                  <c:v>31</c:v>
                </c:pt>
                <c:pt idx="36">
                  <c:v>23</c:v>
                </c:pt>
                <c:pt idx="37">
                  <c:v>21</c:v>
                </c:pt>
                <c:pt idx="38">
                  <c:v>28</c:v>
                </c:pt>
                <c:pt idx="39">
                  <c:v>24</c:v>
                </c:pt>
                <c:pt idx="40">
                  <c:v>25</c:v>
                </c:pt>
              </c:numCache>
            </c:numRef>
          </c:val>
        </c:ser>
        <c:dLbls/>
        <c:marker val="1"/>
        <c:axId val="69513600"/>
        <c:axId val="69515136"/>
      </c:lineChart>
      <c:dateAx>
        <c:axId val="69513600"/>
        <c:scaling>
          <c:orientation val="minMax"/>
        </c:scaling>
        <c:axPos val="b"/>
        <c:numFmt formatCode="mmm\-yy" sourceLinked="1"/>
        <c:tickLblPos val="nextTo"/>
        <c:crossAx val="69515136"/>
        <c:crosses val="autoZero"/>
        <c:auto val="1"/>
        <c:lblOffset val="100"/>
        <c:baseTimeUnit val="days"/>
      </c:dateAx>
      <c:valAx>
        <c:axId val="69515136"/>
        <c:scaling>
          <c:orientation val="minMax"/>
        </c:scaling>
        <c:axPos val="l"/>
        <c:majorGridlines/>
        <c:numFmt formatCode="General" sourceLinked="1"/>
        <c:tickLblPos val="nextTo"/>
        <c:crossAx val="69513600"/>
        <c:crosses val="autoZero"/>
        <c:crossBetween val="between"/>
      </c:valAx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clustered"/>
        <c:ser>
          <c:idx val="0"/>
          <c:order val="0"/>
          <c:cat>
            <c:numRef>
              <c:f>Offering!$A$18:$A$43</c:f>
              <c:numCache>
                <c:formatCode>[$-409]mmm\-yy;@</c:formatCode>
                <c:ptCount val="26"/>
                <c:pt idx="0">
                  <c:v>39082</c:v>
                </c:pt>
                <c:pt idx="1">
                  <c:v>39113</c:v>
                </c:pt>
                <c:pt idx="2">
                  <c:v>39141</c:v>
                </c:pt>
                <c:pt idx="3">
                  <c:v>39172</c:v>
                </c:pt>
                <c:pt idx="4">
                  <c:v>39202</c:v>
                </c:pt>
                <c:pt idx="5">
                  <c:v>39233</c:v>
                </c:pt>
                <c:pt idx="6">
                  <c:v>39263</c:v>
                </c:pt>
                <c:pt idx="7">
                  <c:v>39294</c:v>
                </c:pt>
                <c:pt idx="8">
                  <c:v>39325</c:v>
                </c:pt>
                <c:pt idx="9">
                  <c:v>39355</c:v>
                </c:pt>
                <c:pt idx="10">
                  <c:v>39386</c:v>
                </c:pt>
                <c:pt idx="11">
                  <c:v>39416</c:v>
                </c:pt>
                <c:pt idx="12">
                  <c:v>39447</c:v>
                </c:pt>
                <c:pt idx="13">
                  <c:v>39478</c:v>
                </c:pt>
                <c:pt idx="14">
                  <c:v>39507</c:v>
                </c:pt>
                <c:pt idx="15">
                  <c:v>39538</c:v>
                </c:pt>
                <c:pt idx="16">
                  <c:v>39568</c:v>
                </c:pt>
                <c:pt idx="17">
                  <c:v>39599</c:v>
                </c:pt>
                <c:pt idx="18">
                  <c:v>39629</c:v>
                </c:pt>
                <c:pt idx="19">
                  <c:v>39660</c:v>
                </c:pt>
                <c:pt idx="20">
                  <c:v>39691</c:v>
                </c:pt>
                <c:pt idx="21">
                  <c:v>39721</c:v>
                </c:pt>
                <c:pt idx="22">
                  <c:v>39752</c:v>
                </c:pt>
                <c:pt idx="23">
                  <c:v>39782</c:v>
                </c:pt>
                <c:pt idx="24">
                  <c:v>39813</c:v>
                </c:pt>
                <c:pt idx="25">
                  <c:v>39844</c:v>
                </c:pt>
              </c:numCache>
            </c:numRef>
          </c:cat>
          <c:val>
            <c:numRef>
              <c:f>Offering!$B$18:$B$43</c:f>
              <c:numCache>
                <c:formatCode>_("$"* #,##0.00_);_("$"* \(#,##0.00\);_("$"* "-"??_);_(@_)</c:formatCode>
                <c:ptCount val="26"/>
                <c:pt idx="0">
                  <c:v>10107</c:v>
                </c:pt>
                <c:pt idx="1">
                  <c:v>13850</c:v>
                </c:pt>
                <c:pt idx="2">
                  <c:v>19428</c:v>
                </c:pt>
                <c:pt idx="3">
                  <c:v>13809</c:v>
                </c:pt>
                <c:pt idx="4">
                  <c:v>15237</c:v>
                </c:pt>
                <c:pt idx="5">
                  <c:v>14759</c:v>
                </c:pt>
                <c:pt idx="6">
                  <c:v>16093</c:v>
                </c:pt>
                <c:pt idx="7">
                  <c:v>12655</c:v>
                </c:pt>
                <c:pt idx="8">
                  <c:v>30525</c:v>
                </c:pt>
                <c:pt idx="9">
                  <c:v>15680</c:v>
                </c:pt>
                <c:pt idx="10">
                  <c:v>17407</c:v>
                </c:pt>
                <c:pt idx="11">
                  <c:v>23654</c:v>
                </c:pt>
                <c:pt idx="12">
                  <c:v>18522</c:v>
                </c:pt>
                <c:pt idx="13">
                  <c:v>15547</c:v>
                </c:pt>
                <c:pt idx="14">
                  <c:v>15670</c:v>
                </c:pt>
                <c:pt idx="15">
                  <c:v>17967</c:v>
                </c:pt>
                <c:pt idx="16">
                  <c:v>21160</c:v>
                </c:pt>
                <c:pt idx="17">
                  <c:v>18672</c:v>
                </c:pt>
                <c:pt idx="18">
                  <c:v>20791</c:v>
                </c:pt>
                <c:pt idx="19">
                  <c:v>17612</c:v>
                </c:pt>
                <c:pt idx="20">
                  <c:v>22733</c:v>
                </c:pt>
                <c:pt idx="21">
                  <c:v>20355</c:v>
                </c:pt>
                <c:pt idx="22">
                  <c:v>24932</c:v>
                </c:pt>
                <c:pt idx="23">
                  <c:v>64350</c:v>
                </c:pt>
                <c:pt idx="24">
                  <c:v>27226</c:v>
                </c:pt>
                <c:pt idx="25">
                  <c:v>30669</c:v>
                </c:pt>
              </c:numCache>
            </c:numRef>
          </c:val>
        </c:ser>
        <c:dLbls/>
        <c:axId val="69551616"/>
        <c:axId val="69553152"/>
      </c:barChart>
      <c:dateAx>
        <c:axId val="69551616"/>
        <c:scaling>
          <c:orientation val="minMax"/>
        </c:scaling>
        <c:axPos val="b"/>
        <c:numFmt formatCode="[$-409]mmm\-yy;@" sourceLinked="1"/>
        <c:tickLblPos val="nextTo"/>
        <c:crossAx val="69553152"/>
        <c:crosses val="autoZero"/>
        <c:auto val="1"/>
        <c:lblOffset val="100"/>
        <c:baseTimeUnit val="months"/>
      </c:dateAx>
      <c:valAx>
        <c:axId val="69553152"/>
        <c:scaling>
          <c:orientation val="minMax"/>
        </c:scaling>
        <c:axPos val="l"/>
        <c:majorGridlines/>
        <c:numFmt formatCode="_(&quot;$&quot;* #,##0.00_);_(&quot;$&quot;* \(#,##0.00\);_(&quot;$&quot;* &quot;-&quot;??_);_(@_)" sourceLinked="1"/>
        <c:tickLblPos val="nextTo"/>
        <c:crossAx val="69551616"/>
        <c:crosses val="autoZero"/>
        <c:crossBetween val="between"/>
      </c:valAx>
    </c:plotArea>
    <c:plotVisOnly val="1"/>
    <c:dispBlanksAs val="gap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B7DB-7B44-F344-98A4-F0525AD9D315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B7DB-7B44-F344-98A4-F0525AD9D315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E1E-A6B0-9B4E-9C78-A08B4A894C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B7DB-7B44-F344-98A4-F0525AD9D315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B7DB-7B44-F344-98A4-F0525AD9D315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E1E-A6B0-9B4E-9C78-A08B4A894C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B7DB-7B44-F344-98A4-F0525AD9D315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E1E-A6B0-9B4E-9C78-A08B4A894C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B7DB-7B44-F344-98A4-F0525AD9D315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E1E-A6B0-9B4E-9C78-A08B4A894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B7DB-7B44-F344-98A4-F0525AD9D315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E1E-A6B0-9B4E-9C78-A08B4A894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B7DB-7B44-F344-98A4-F0525AD9D315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E1E-A6B0-9B4E-9C78-A08B4A894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B7DB-7B44-F344-98A4-F0525AD9D315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E1E-A6B0-9B4E-9C78-A08B4A894C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B7DB-7B44-F344-98A4-F0525AD9D315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E1E-A6B0-9B4E-9C78-A08B4A894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B7DB-7B44-F344-98A4-F0525AD9D315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EE1E-A6B0-9B4E-9C78-A08B4A894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ED0B7DB-7B44-F344-98A4-F0525AD9D315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12DEE1E-A6B0-9B4E-9C78-A08B4A894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210" y="2395224"/>
            <a:ext cx="8229600" cy="1143000"/>
          </a:xfrm>
        </p:spPr>
        <p:txBody>
          <a:bodyPr/>
          <a:lstStyle/>
          <a:p>
            <a:r>
              <a:rPr lang="zh-TW" altLang="en-US" dirty="0" smtClean="0">
                <a:latin typeface="全真粗黑體"/>
                <a:ea typeface="全真粗黑體"/>
                <a:cs typeface="全真粗黑體"/>
              </a:rPr>
              <a:t>基督徒生命的</a:t>
            </a:r>
            <a:r>
              <a:rPr lang="en-US" altLang="zh-TW" dirty="0" smtClean="0">
                <a:latin typeface="全真粗黑體"/>
                <a:ea typeface="全真粗黑體"/>
                <a:cs typeface="全真粗黑體"/>
              </a:rPr>
              <a:t> A-B-C</a:t>
            </a:r>
            <a:endParaRPr lang="en-US" dirty="0">
              <a:latin typeface="全真粗黑體"/>
              <a:ea typeface="全真粗黑體"/>
              <a:cs typeface="全真粗黑體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055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2395" y="1578109"/>
            <a:ext cx="764440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全真粗黑體"/>
                <a:ea typeface="全真粗黑體"/>
                <a:cs typeface="全真粗黑體"/>
              </a:rPr>
              <a:t>馬太</a:t>
            </a:r>
            <a:r>
              <a:rPr lang="en-US" sz="3200" dirty="0">
                <a:latin typeface="全真粗黑體"/>
                <a:ea typeface="全真粗黑體"/>
                <a:cs typeface="全真粗黑體"/>
              </a:rPr>
              <a:t> 28:19-</a:t>
            </a:r>
            <a:r>
              <a:rPr lang="en-US" sz="3200" dirty="0" smtClean="0">
                <a:latin typeface="全真粗黑體"/>
                <a:ea typeface="全真粗黑體"/>
                <a:cs typeface="全真粗黑體"/>
              </a:rPr>
              <a:t>20</a:t>
            </a:r>
          </a:p>
          <a:p>
            <a:endParaRPr lang="en-US" sz="3200" dirty="0">
              <a:latin typeface="全真粗黑體"/>
              <a:ea typeface="全真粗黑體"/>
              <a:cs typeface="全真粗黑體"/>
            </a:endParaRPr>
          </a:p>
          <a:p>
            <a:r>
              <a:rPr lang="en-US" sz="3200" dirty="0">
                <a:latin typeface="全真粗黑體"/>
                <a:ea typeface="全真粗黑體"/>
                <a:cs typeface="全真粗黑體"/>
              </a:rPr>
              <a:t>所以，你們要去，使萬民作我的門徒，奉父、子、聖靈的名給他們施洗 。 </a:t>
            </a:r>
          </a:p>
          <a:p>
            <a:r>
              <a:rPr lang="en-US" sz="3200" dirty="0">
                <a:latin typeface="全真粗黑體"/>
                <a:ea typeface="全真粗黑體"/>
                <a:cs typeface="全真粗黑體"/>
              </a:rPr>
              <a:t>凡我所吩咐你們的，都教訓他們遵守，我就常與你們同在，直到世界的末了。</a:t>
            </a:r>
          </a:p>
        </p:txBody>
      </p:sp>
    </p:spTree>
    <p:extLst>
      <p:ext uri="{BB962C8B-B14F-4D97-AF65-F5344CB8AC3E}">
        <p14:creationId xmlns:p14="http://schemas.microsoft.com/office/powerpoint/2010/main" xmlns="" val="197172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8913" y="544285"/>
            <a:ext cx="20728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全真粗黑體"/>
                <a:ea typeface="全真粗黑體"/>
                <a:cs typeface="全真粗黑體"/>
              </a:rPr>
              <a:t>生命</a:t>
            </a:r>
            <a:r>
              <a:rPr lang="zh-TW" altLang="en-US" sz="3600" dirty="0" smtClean="0">
                <a:latin typeface="全真粗黑體"/>
                <a:ea typeface="全真粗黑體"/>
                <a:cs typeface="全真粗黑體"/>
              </a:rPr>
              <a:t>蛻</a:t>
            </a:r>
            <a:r>
              <a:rPr lang="en-US" sz="3600" dirty="0" smtClean="0">
                <a:latin typeface="全真粗黑體"/>
                <a:ea typeface="全真粗黑體"/>
                <a:cs typeface="全真粗黑體"/>
              </a:rPr>
              <a:t>變</a:t>
            </a:r>
            <a:endParaRPr lang="en-US" sz="3600" dirty="0">
              <a:latin typeface="全真粗黑體"/>
              <a:ea typeface="全真粗黑體"/>
              <a:cs typeface="全真粗黑體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8913" y="2009625"/>
            <a:ext cx="630908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A</a:t>
            </a:r>
            <a:r>
              <a:rPr lang="en-US" sz="2800" dirty="0"/>
              <a:t>theist </a:t>
            </a:r>
            <a:r>
              <a:rPr lang="en-US" sz="2800" dirty="0" smtClean="0"/>
              <a:t>無神論</a:t>
            </a:r>
          </a:p>
          <a:p>
            <a:pPr marL="914400" lvl="1" indent="-457200">
              <a:buFont typeface="Arial"/>
              <a:buChar char="•"/>
            </a:pPr>
            <a:r>
              <a:rPr lang="en-US" sz="2800" dirty="0" smtClean="0"/>
              <a:t>Anti</a:t>
            </a:r>
            <a:r>
              <a:rPr lang="en-US" sz="2800" dirty="0"/>
              <a:t>-Christ </a:t>
            </a:r>
            <a:r>
              <a:rPr lang="en-US" sz="2800" dirty="0" smtClean="0"/>
              <a:t>敵基督</a:t>
            </a:r>
          </a:p>
          <a:p>
            <a:pPr marL="914400" lvl="1" indent="-457200">
              <a:buFont typeface="Arial"/>
              <a:buChar char="•"/>
            </a:pPr>
            <a:r>
              <a:rPr lang="en-US" sz="2800" dirty="0" smtClean="0"/>
              <a:t>Admirer 崇拜者</a:t>
            </a:r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FF0000"/>
                </a:solidFill>
              </a:rPr>
              <a:t>B</a:t>
            </a:r>
            <a:r>
              <a:rPr lang="en-US" sz="2800" dirty="0" smtClean="0"/>
              <a:t>eliever 信徒</a:t>
            </a:r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FF0000"/>
                </a:solidFill>
              </a:rPr>
              <a:t>C</a:t>
            </a:r>
            <a:r>
              <a:rPr lang="en-US" sz="2800" dirty="0" smtClean="0"/>
              <a:t>hristian 基督徒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93784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8913" y="544285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全真粗黑體"/>
                <a:ea typeface="全真粗黑體"/>
                <a:cs typeface="全真粗黑體"/>
              </a:rPr>
              <a:t>生命</a:t>
            </a:r>
            <a:r>
              <a:rPr lang="zh-TW" altLang="en-US" sz="3600" dirty="0" smtClean="0">
                <a:latin typeface="全真粗黑體"/>
                <a:ea typeface="全真粗黑體"/>
                <a:cs typeface="全真粗黑體"/>
              </a:rPr>
              <a:t>退化</a:t>
            </a:r>
            <a:endParaRPr lang="en-US" sz="3600" dirty="0">
              <a:latin typeface="全真粗黑體"/>
              <a:ea typeface="全真粗黑體"/>
              <a:cs typeface="全真粗黑體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8913" y="2009625"/>
            <a:ext cx="630908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FF0000"/>
                </a:solidFill>
                <a:latin typeface="全真粗黑體"/>
                <a:ea typeface="全真粗黑體"/>
                <a:cs typeface="全真粗黑體"/>
              </a:rPr>
              <a:t>C</a:t>
            </a:r>
            <a:r>
              <a:rPr lang="en-US" sz="2800" dirty="0" smtClean="0">
                <a:latin typeface="全真粗黑體"/>
                <a:ea typeface="全真粗黑體"/>
                <a:cs typeface="全真粗黑體"/>
              </a:rPr>
              <a:t>hristian 		基督徒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FF0000"/>
                </a:solidFill>
                <a:latin typeface="全真粗黑體"/>
                <a:ea typeface="全真粗黑體"/>
                <a:cs typeface="全真粗黑體"/>
              </a:rPr>
              <a:t>C</a:t>
            </a:r>
            <a:r>
              <a:rPr lang="en-US" sz="2800" dirty="0" smtClean="0">
                <a:latin typeface="全真粗黑體"/>
                <a:ea typeface="全真粗黑體"/>
                <a:cs typeface="全真粗黑體"/>
              </a:rPr>
              <a:t>onsumer 	消費者</a:t>
            </a:r>
          </a:p>
          <a:p>
            <a:pPr marL="914400" lvl="1" indent="-457200">
              <a:buFont typeface="Arial"/>
              <a:buChar char="•"/>
            </a:pPr>
            <a:r>
              <a:rPr lang="zh-TW" altLang="en-US" sz="2800" dirty="0" smtClean="0">
                <a:latin typeface="全真粗黑體"/>
                <a:ea typeface="全真粗黑體"/>
                <a:cs typeface="全真粗黑體"/>
              </a:rPr>
              <a:t>多樣選擇</a:t>
            </a:r>
            <a:endParaRPr lang="en-US" altLang="zh-TW" sz="2800" dirty="0" smtClean="0">
              <a:latin typeface="全真粗黑體"/>
              <a:ea typeface="全真粗黑體"/>
              <a:cs typeface="全真粗黑體"/>
            </a:endParaRPr>
          </a:p>
          <a:p>
            <a:pPr marL="914400" lvl="1" indent="-457200">
              <a:buFont typeface="Arial"/>
              <a:buChar char="•"/>
            </a:pPr>
            <a:r>
              <a:rPr lang="zh-TW" altLang="en-US" sz="2800" dirty="0" smtClean="0">
                <a:latin typeface="全真粗黑體"/>
                <a:ea typeface="全真粗黑體"/>
                <a:cs typeface="全真粗黑體"/>
              </a:rPr>
              <a:t>討價還價</a:t>
            </a:r>
            <a:endParaRPr lang="en-US" altLang="zh-TW" sz="2800" dirty="0" smtClean="0">
              <a:latin typeface="全真粗黑體"/>
              <a:ea typeface="全真粗黑體"/>
              <a:cs typeface="全真粗黑體"/>
            </a:endParaRPr>
          </a:p>
          <a:p>
            <a:pPr marL="914400" lvl="1" indent="-457200">
              <a:buFont typeface="Arial"/>
              <a:buChar char="•"/>
            </a:pPr>
            <a:r>
              <a:rPr lang="zh-TW" altLang="en-US" sz="2800" dirty="0" smtClean="0">
                <a:effectLst/>
                <a:latin typeface="全真粗黑體"/>
                <a:ea typeface="全真粗黑體"/>
                <a:cs typeface="全真粗黑體"/>
              </a:rPr>
              <a:t>免費</a:t>
            </a:r>
            <a:r>
              <a:rPr lang="en-US" altLang="zh-TW" sz="2800" dirty="0" smtClean="0">
                <a:effectLst/>
                <a:latin typeface="全真粗黑體"/>
                <a:ea typeface="全真粗黑體"/>
                <a:cs typeface="全真粗黑體"/>
              </a:rPr>
              <a:t> </a:t>
            </a:r>
            <a:r>
              <a:rPr lang="zh-TW" altLang="en-US" sz="2800" dirty="0" smtClean="0">
                <a:effectLst/>
                <a:latin typeface="全真粗黑體"/>
                <a:ea typeface="全真粗黑體"/>
                <a:cs typeface="全真粗黑體"/>
              </a:rPr>
              <a:t>－</a:t>
            </a:r>
            <a:r>
              <a:rPr lang="en-US" altLang="zh-TW" sz="2800" smtClean="0">
                <a:effectLst/>
                <a:latin typeface="全真粗黑體"/>
                <a:ea typeface="全真粗黑體"/>
                <a:cs typeface="全真粗黑體"/>
              </a:rPr>
              <a:t> </a:t>
            </a:r>
            <a:r>
              <a:rPr lang="zh-TW" altLang="en-US" sz="2800" smtClean="0">
                <a:effectLst/>
                <a:latin typeface="全真粗黑體"/>
                <a:ea typeface="全真粗黑體"/>
                <a:cs typeface="全真粗黑體"/>
              </a:rPr>
              <a:t>最好</a:t>
            </a:r>
            <a:endParaRPr lang="en-US" sz="2800" dirty="0">
              <a:effectLst/>
              <a:latin typeface="全真粗黑體"/>
              <a:ea typeface="全真粗黑體"/>
              <a:cs typeface="全真粗黑體"/>
            </a:endParaRPr>
          </a:p>
          <a:p>
            <a:pPr marL="914400" lvl="1" indent="-457200">
              <a:buFont typeface="Arial"/>
              <a:buChar char="•"/>
            </a:pPr>
            <a:r>
              <a:rPr lang="zh-TW" altLang="en-US" sz="2800" dirty="0" smtClean="0">
                <a:latin typeface="全真粗黑體"/>
                <a:ea typeface="全真粗黑體"/>
                <a:cs typeface="全真粗黑體"/>
              </a:rPr>
              <a:t>不滿意</a:t>
            </a:r>
            <a:r>
              <a:rPr lang="en-US" altLang="zh-TW" sz="2800" dirty="0" smtClean="0">
                <a:latin typeface="全真粗黑體"/>
                <a:ea typeface="全真粗黑體"/>
                <a:cs typeface="全真粗黑體"/>
              </a:rPr>
              <a:t> </a:t>
            </a:r>
            <a:r>
              <a:rPr lang="zh-TW" altLang="en-US" sz="2800" dirty="0" smtClean="0">
                <a:latin typeface="全真粗黑體"/>
                <a:ea typeface="全真粗黑體"/>
                <a:cs typeface="全真粗黑體"/>
              </a:rPr>
              <a:t>－</a:t>
            </a:r>
            <a:r>
              <a:rPr lang="en-US" altLang="zh-TW" sz="2800" dirty="0" smtClean="0">
                <a:latin typeface="全真粗黑體"/>
                <a:ea typeface="全真粗黑體"/>
                <a:cs typeface="全真粗黑體"/>
              </a:rPr>
              <a:t> </a:t>
            </a:r>
            <a:r>
              <a:rPr lang="zh-TW" altLang="en-US" sz="2800" dirty="0" smtClean="0">
                <a:latin typeface="全真粗黑體"/>
                <a:ea typeface="全真粗黑體"/>
                <a:cs typeface="全真粗黑體"/>
              </a:rPr>
              <a:t>退貨</a:t>
            </a:r>
            <a:r>
              <a:rPr lang="en-US" sz="2800" dirty="0" smtClean="0">
                <a:effectLst/>
                <a:latin typeface="全真粗黑體"/>
                <a:ea typeface="全真粗黑體"/>
                <a:cs typeface="全真粗黑體"/>
              </a:rPr>
              <a:t> </a:t>
            </a:r>
            <a:endParaRPr lang="en-US" sz="2800" dirty="0">
              <a:latin typeface="全真粗黑體"/>
              <a:ea typeface="全真粗黑體"/>
              <a:cs typeface="全真粗黑體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520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2395" y="1578109"/>
            <a:ext cx="764440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全真粗黑體"/>
                <a:ea typeface="全真粗黑體"/>
                <a:cs typeface="全真粗黑體"/>
              </a:rPr>
              <a:t>馬太</a:t>
            </a:r>
            <a:r>
              <a:rPr lang="en-US" sz="3200" dirty="0">
                <a:latin typeface="全真粗黑體"/>
                <a:ea typeface="全真粗黑體"/>
                <a:cs typeface="全真粗黑體"/>
              </a:rPr>
              <a:t> 28:19-</a:t>
            </a:r>
            <a:r>
              <a:rPr lang="en-US" sz="3200" dirty="0" smtClean="0">
                <a:latin typeface="全真粗黑體"/>
                <a:ea typeface="全真粗黑體"/>
                <a:cs typeface="全真粗黑體"/>
              </a:rPr>
              <a:t>20</a:t>
            </a:r>
          </a:p>
          <a:p>
            <a:endParaRPr lang="en-US" sz="3200" dirty="0">
              <a:latin typeface="全真粗黑體"/>
              <a:ea typeface="全真粗黑體"/>
              <a:cs typeface="全真粗黑體"/>
            </a:endParaRPr>
          </a:p>
          <a:p>
            <a:r>
              <a:rPr lang="en-US" sz="3200" dirty="0">
                <a:latin typeface="全真粗黑體"/>
                <a:ea typeface="全真粗黑體"/>
                <a:cs typeface="全真粗黑體"/>
              </a:rPr>
              <a:t>所以，你們要去，使萬民作我的</a:t>
            </a:r>
            <a:r>
              <a:rPr lang="en-US" sz="3200" dirty="0">
                <a:solidFill>
                  <a:srgbClr val="FF0000"/>
                </a:solidFill>
                <a:latin typeface="全真粗黑體"/>
                <a:ea typeface="全真粗黑體"/>
                <a:cs typeface="全真粗黑體"/>
              </a:rPr>
              <a:t>門徒</a:t>
            </a:r>
            <a:r>
              <a:rPr lang="en-US" sz="3200" dirty="0">
                <a:latin typeface="全真粗黑體"/>
                <a:ea typeface="全真粗黑體"/>
                <a:cs typeface="全真粗黑體"/>
              </a:rPr>
              <a:t>，奉父、子、聖靈的名給他們</a:t>
            </a:r>
            <a:r>
              <a:rPr lang="en-US" sz="3200" dirty="0">
                <a:solidFill>
                  <a:srgbClr val="FF0000"/>
                </a:solidFill>
                <a:latin typeface="全真粗黑體"/>
                <a:ea typeface="全真粗黑體"/>
                <a:cs typeface="全真粗黑體"/>
              </a:rPr>
              <a:t>施洗</a:t>
            </a:r>
            <a:r>
              <a:rPr lang="en-US" sz="3200" dirty="0">
                <a:latin typeface="全真粗黑體"/>
                <a:ea typeface="全真粗黑體"/>
                <a:cs typeface="全真粗黑體"/>
              </a:rPr>
              <a:t> 。 </a:t>
            </a:r>
          </a:p>
          <a:p>
            <a:r>
              <a:rPr lang="en-US" sz="3200" dirty="0">
                <a:latin typeface="全真粗黑體"/>
                <a:ea typeface="全真粗黑體"/>
                <a:cs typeface="全真粗黑體"/>
              </a:rPr>
              <a:t>凡我所吩咐你們的，都教訓他們</a:t>
            </a:r>
            <a:r>
              <a:rPr lang="en-US" sz="3200" dirty="0">
                <a:solidFill>
                  <a:srgbClr val="FF0000"/>
                </a:solidFill>
                <a:latin typeface="全真粗黑體"/>
                <a:ea typeface="全真粗黑體"/>
                <a:cs typeface="全真粗黑體"/>
              </a:rPr>
              <a:t>遵守</a:t>
            </a:r>
            <a:r>
              <a:rPr lang="en-US" sz="3200" dirty="0">
                <a:latin typeface="全真粗黑體"/>
                <a:ea typeface="全真粗黑體"/>
                <a:cs typeface="全真粗黑體"/>
              </a:rPr>
              <a:t>，我就常與你們同在，直到世界的末了。</a:t>
            </a:r>
          </a:p>
        </p:txBody>
      </p:sp>
    </p:spTree>
    <p:extLst>
      <p:ext uri="{BB962C8B-B14F-4D97-AF65-F5344CB8AC3E}">
        <p14:creationId xmlns:p14="http://schemas.microsoft.com/office/powerpoint/2010/main" xmlns="" val="196655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8913" y="544285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全真粗黑體"/>
                <a:ea typeface="全真粗黑體"/>
                <a:cs typeface="全真粗黑體"/>
              </a:rPr>
              <a:t>生命</a:t>
            </a:r>
            <a:r>
              <a:rPr lang="zh-TW" altLang="en-US" sz="3600" dirty="0" smtClean="0">
                <a:latin typeface="全真粗黑體"/>
                <a:ea typeface="全真粗黑體"/>
                <a:cs typeface="全真粗黑體"/>
              </a:rPr>
              <a:t>成熟</a:t>
            </a:r>
            <a:endParaRPr lang="en-US" sz="3600" dirty="0">
              <a:latin typeface="全真粗黑體"/>
              <a:ea typeface="全真粗黑體"/>
              <a:cs typeface="全真粗黑體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8914" y="1528795"/>
            <a:ext cx="8377776" cy="4832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>
                <a:solidFill>
                  <a:srgbClr val="FF0000"/>
                </a:solidFill>
                <a:latin typeface="全真粗黑體"/>
                <a:ea typeface="全真粗黑體"/>
                <a:cs typeface="全真粗黑體"/>
              </a:rPr>
              <a:t>A</a:t>
            </a:r>
            <a:r>
              <a:rPr lang="en-US" sz="2800" dirty="0">
                <a:latin typeface="全真粗黑體"/>
                <a:ea typeface="全真粗黑體"/>
                <a:cs typeface="全真粗黑體"/>
              </a:rPr>
              <a:t>theist </a:t>
            </a:r>
            <a:r>
              <a:rPr lang="en-US" sz="2800" dirty="0" smtClean="0">
                <a:latin typeface="全真粗黑體"/>
                <a:ea typeface="全真粗黑體"/>
                <a:cs typeface="全真粗黑體"/>
              </a:rPr>
              <a:t>	無神論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FF0000"/>
                </a:solidFill>
                <a:latin typeface="全真粗黑體"/>
                <a:ea typeface="全真粗黑體"/>
                <a:cs typeface="全真粗黑體"/>
              </a:rPr>
              <a:t>B</a:t>
            </a:r>
            <a:r>
              <a:rPr lang="en-US" sz="2800" dirty="0" smtClean="0">
                <a:latin typeface="全真粗黑體"/>
                <a:ea typeface="全真粗黑體"/>
                <a:cs typeface="全真粗黑體"/>
              </a:rPr>
              <a:t>eliever 	信徒</a:t>
            </a:r>
            <a:endParaRPr lang="en-US" sz="2800" dirty="0">
              <a:latin typeface="全真粗黑體"/>
              <a:ea typeface="全真粗黑體"/>
              <a:cs typeface="全真粗黑體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FF0000"/>
                </a:solidFill>
                <a:latin typeface="全真粗黑體"/>
                <a:ea typeface="全真粗黑體"/>
                <a:cs typeface="全真粗黑體"/>
              </a:rPr>
              <a:t>C</a:t>
            </a:r>
            <a:r>
              <a:rPr lang="en-US" sz="2800" dirty="0" smtClean="0">
                <a:latin typeface="全真粗黑體"/>
                <a:ea typeface="全真粗黑體"/>
                <a:cs typeface="全真粗黑體"/>
              </a:rPr>
              <a:t>hristian 	基督徒</a:t>
            </a:r>
          </a:p>
          <a:p>
            <a:pPr marL="457200" indent="-457200">
              <a:buFont typeface="Arial"/>
              <a:buChar char="•"/>
            </a:pPr>
            <a:r>
              <a:rPr lang="en-US" altLang="zh-TW" sz="2800" dirty="0" smtClean="0">
                <a:solidFill>
                  <a:srgbClr val="FF0000"/>
                </a:solidFill>
                <a:latin typeface="全真粗黑體"/>
                <a:ea typeface="全真粗黑體"/>
                <a:cs typeface="全真粗黑體"/>
              </a:rPr>
              <a:t>D</a:t>
            </a:r>
            <a:r>
              <a:rPr lang="en-US" altLang="zh-TW" sz="2800" dirty="0" smtClean="0">
                <a:latin typeface="全真粗黑體"/>
                <a:ea typeface="全真粗黑體"/>
                <a:cs typeface="全真粗黑體"/>
              </a:rPr>
              <a:t>isciple		</a:t>
            </a:r>
            <a:r>
              <a:rPr lang="zh-TW" altLang="en-US" sz="2800" dirty="0" smtClean="0">
                <a:latin typeface="全真粗黑體"/>
                <a:ea typeface="全真粗黑體"/>
                <a:cs typeface="全真粗黑體"/>
              </a:rPr>
              <a:t>門徒</a:t>
            </a:r>
            <a:endParaRPr lang="en-US" altLang="zh-TW" sz="2800" dirty="0" smtClean="0">
              <a:latin typeface="全真粗黑體"/>
              <a:ea typeface="全真粗黑體"/>
              <a:cs typeface="全真粗黑體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800" dirty="0" smtClean="0">
                <a:latin typeface="全真粗黑體"/>
                <a:ea typeface="全真粗黑體"/>
                <a:cs typeface="全真粗黑體"/>
              </a:rPr>
              <a:t>跟從耶穌 – 看</a:t>
            </a:r>
            <a:r>
              <a:rPr lang="zh-TW" altLang="en-US" sz="2800" dirty="0" smtClean="0">
                <a:latin typeface="全真粗黑體"/>
                <a:ea typeface="全真粗黑體"/>
                <a:cs typeface="全真粗黑體"/>
              </a:rPr>
              <a:t>，</a:t>
            </a:r>
            <a:r>
              <a:rPr lang="en-US" sz="2800" dirty="0" smtClean="0">
                <a:latin typeface="全真粗黑體"/>
                <a:ea typeface="全真粗黑體"/>
                <a:cs typeface="全真粗黑體"/>
              </a:rPr>
              <a:t>聽</a:t>
            </a:r>
            <a:r>
              <a:rPr lang="zh-TW" altLang="en-US" sz="2800" dirty="0">
                <a:latin typeface="全真粗黑體"/>
                <a:ea typeface="全真粗黑體"/>
                <a:cs typeface="全真粗黑體"/>
              </a:rPr>
              <a:t>，</a:t>
            </a:r>
            <a:r>
              <a:rPr lang="en-US" sz="2800" dirty="0" smtClean="0">
                <a:latin typeface="全真粗黑體"/>
                <a:ea typeface="全真粗黑體"/>
                <a:cs typeface="全真粗黑體"/>
              </a:rPr>
              <a:t>做</a:t>
            </a:r>
          </a:p>
          <a:p>
            <a:pPr marL="914400" lvl="1" indent="-457200">
              <a:buFont typeface="Arial"/>
              <a:buChar char="•"/>
            </a:pPr>
            <a:r>
              <a:rPr lang="zh-TW" altLang="en-US" sz="2800" dirty="0">
                <a:latin typeface="全真粗黑體"/>
                <a:ea typeface="全真粗黑體"/>
                <a:cs typeface="全真粗黑體"/>
              </a:rPr>
              <a:t>經過試煉考驗 － 摩西，約瑟，大衛，</a:t>
            </a:r>
            <a:r>
              <a:rPr lang="zh-TW" altLang="en-US" sz="2800" dirty="0" smtClean="0">
                <a:latin typeface="全真粗黑體"/>
                <a:ea typeface="全真粗黑體"/>
                <a:cs typeface="全真粗黑體"/>
              </a:rPr>
              <a:t>但以理</a:t>
            </a:r>
            <a:endParaRPr lang="en-US" sz="2800" dirty="0">
              <a:latin typeface="全真粗黑體"/>
              <a:ea typeface="全真粗黑體"/>
              <a:cs typeface="全真粗黑體"/>
            </a:endParaRPr>
          </a:p>
          <a:p>
            <a:pPr lvl="3"/>
            <a:r>
              <a:rPr lang="en-US" sz="2800" dirty="0">
                <a:latin typeface="全真粗黑體"/>
                <a:ea typeface="全真粗黑體"/>
                <a:cs typeface="全真粗黑體"/>
              </a:rPr>
              <a:t>   </a:t>
            </a:r>
            <a:r>
              <a:rPr lang="zh-TW" altLang="en-US" sz="2800" dirty="0">
                <a:latin typeface="全真粗黑體"/>
                <a:ea typeface="全真粗黑體"/>
                <a:cs typeface="全真粗黑體"/>
              </a:rPr>
              <a:t>十二門徒，保羅</a:t>
            </a:r>
            <a:endParaRPr lang="en-US" sz="2800" dirty="0">
              <a:latin typeface="全真粗黑體"/>
              <a:ea typeface="全真粗黑體"/>
              <a:cs typeface="全真粗黑體"/>
            </a:endParaRPr>
          </a:p>
          <a:p>
            <a:pPr lvl="3"/>
            <a:r>
              <a:rPr lang="en-US" sz="2800" dirty="0">
                <a:latin typeface="全真粗黑體"/>
                <a:ea typeface="全真粗黑體"/>
                <a:cs typeface="全真粗黑體"/>
              </a:rPr>
              <a:t>   </a:t>
            </a:r>
            <a:r>
              <a:rPr lang="zh-TW" altLang="en-US" sz="2800" dirty="0">
                <a:latin typeface="全真粗黑體"/>
                <a:ea typeface="全真粗黑體"/>
                <a:cs typeface="全真粗黑體"/>
              </a:rPr>
              <a:t>種子比喻 － 冷凍，火燒</a:t>
            </a:r>
            <a:endParaRPr lang="en-US" sz="2800" dirty="0">
              <a:latin typeface="全真粗黑體"/>
              <a:ea typeface="全真粗黑體"/>
              <a:cs typeface="全真粗黑體"/>
            </a:endParaRPr>
          </a:p>
          <a:p>
            <a:pPr marL="914400" lvl="1" indent="-457200">
              <a:buFont typeface="Arial"/>
              <a:buChar char="•"/>
            </a:pPr>
            <a:endParaRPr lang="en-US" sz="2800" dirty="0" smtClean="0">
              <a:latin typeface="全真粗黑體"/>
              <a:ea typeface="全真粗黑體"/>
              <a:cs typeface="全真粗黑體"/>
            </a:endParaRPr>
          </a:p>
          <a:p>
            <a:pPr marL="457200" indent="-457200">
              <a:buFont typeface="Arial"/>
              <a:buChar char="•"/>
            </a:pPr>
            <a:endParaRPr lang="en-US" sz="2800" dirty="0" smtClean="0">
              <a:latin typeface="全真粗黑體"/>
              <a:ea typeface="全真粗黑體"/>
              <a:cs typeface="全真粗黑體"/>
            </a:endParaRPr>
          </a:p>
          <a:p>
            <a:pPr marL="457200" indent="-457200">
              <a:buFont typeface="Arial"/>
              <a:buChar char="•"/>
            </a:pPr>
            <a:r>
              <a:rPr lang="en-US" altLang="zh-TW" sz="2800" dirty="0" smtClean="0">
                <a:solidFill>
                  <a:srgbClr val="FF0000"/>
                </a:solidFill>
                <a:latin typeface="全真粗黑體"/>
                <a:ea typeface="全真粗黑體"/>
                <a:cs typeface="全真粗黑體"/>
              </a:rPr>
              <a:t>E</a:t>
            </a:r>
            <a:r>
              <a:rPr lang="en-US" altLang="zh-TW" sz="2800" dirty="0">
                <a:latin typeface="全真粗黑體"/>
                <a:ea typeface="全真粗黑體"/>
                <a:cs typeface="全真粗黑體"/>
              </a:rPr>
              <a:t>?</a:t>
            </a:r>
            <a:endParaRPr lang="en-US" sz="2800" dirty="0">
              <a:latin typeface="全真粗黑體"/>
              <a:ea typeface="全真粗黑體"/>
              <a:cs typeface="全真粗黑體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610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re 1"/>
          <p:cNvSpPr>
            <a:spLocks noGrp="1"/>
          </p:cNvSpPr>
          <p:nvPr>
            <p:ph type="title"/>
          </p:nvPr>
        </p:nvSpPr>
        <p:spPr>
          <a:xfrm>
            <a:off x="843646" y="231362"/>
            <a:ext cx="7167563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Sunday Worship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9/2009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~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2/2013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507011170"/>
              </p:ext>
            </p:extLst>
          </p:nvPr>
        </p:nvGraphicFramePr>
        <p:xfrm>
          <a:off x="1" y="1541123"/>
          <a:ext cx="9144000" cy="5316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38627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re 1"/>
          <p:cNvSpPr>
            <a:spLocks noGrp="1"/>
          </p:cNvSpPr>
          <p:nvPr>
            <p:ph type="title"/>
          </p:nvPr>
        </p:nvSpPr>
        <p:spPr>
          <a:xfrm>
            <a:off x="843646" y="231362"/>
            <a:ext cx="7167563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Sunday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School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9/2009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~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2/2013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99335111"/>
              </p:ext>
            </p:extLst>
          </p:nvPr>
        </p:nvGraphicFramePr>
        <p:xfrm>
          <a:off x="0" y="1374362"/>
          <a:ext cx="9144000" cy="5381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98735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re 1"/>
          <p:cNvSpPr>
            <a:spLocks noGrp="1"/>
          </p:cNvSpPr>
          <p:nvPr>
            <p:ph type="title"/>
          </p:nvPr>
        </p:nvSpPr>
        <p:spPr>
          <a:xfrm>
            <a:off x="843646" y="231362"/>
            <a:ext cx="7167563" cy="1143000"/>
          </a:xfrm>
        </p:spPr>
        <p:txBody>
          <a:bodyPr/>
          <a:lstStyle/>
          <a:p>
            <a:pPr algn="l" eaLnBrk="1" hangingPunct="1"/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Friday night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9/2009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~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2/2013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15404778"/>
              </p:ext>
            </p:extLst>
          </p:nvPr>
        </p:nvGraphicFramePr>
        <p:xfrm>
          <a:off x="0" y="1374361"/>
          <a:ext cx="9144000" cy="5483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18707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re 1"/>
          <p:cNvSpPr>
            <a:spLocks noGrp="1"/>
          </p:cNvSpPr>
          <p:nvPr>
            <p:ph type="title"/>
          </p:nvPr>
        </p:nvSpPr>
        <p:spPr>
          <a:xfrm>
            <a:off x="843646" y="231362"/>
            <a:ext cx="7167563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Prayer meeting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10/2009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~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2/2013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16144720"/>
              </p:ext>
            </p:extLst>
          </p:nvPr>
        </p:nvGraphicFramePr>
        <p:xfrm>
          <a:off x="456198" y="1374362"/>
          <a:ext cx="8149920" cy="5110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2503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re 1"/>
          <p:cNvSpPr>
            <a:spLocks noGrp="1"/>
          </p:cNvSpPr>
          <p:nvPr>
            <p:ph type="title"/>
          </p:nvPr>
        </p:nvSpPr>
        <p:spPr>
          <a:xfrm>
            <a:off x="1842350" y="231362"/>
            <a:ext cx="7167563" cy="1143000"/>
          </a:xfrm>
        </p:spPr>
        <p:txBody>
          <a:bodyPr/>
          <a:lstStyle/>
          <a:p>
            <a:pPr algn="l" eaLnBrk="1" hangingPunct="1"/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Offering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1/2011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~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2/2013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08036934"/>
              </p:ext>
            </p:extLst>
          </p:nvPr>
        </p:nvGraphicFramePr>
        <p:xfrm>
          <a:off x="419208" y="1250950"/>
          <a:ext cx="7927985" cy="5123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68274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002" y="731520"/>
            <a:ext cx="6512511" cy="1143000"/>
          </a:xfrm>
        </p:spPr>
        <p:txBody>
          <a:bodyPr>
            <a:normAutofit/>
          </a:bodyPr>
          <a:lstStyle/>
          <a:p>
            <a:r>
              <a:rPr lang="zh-TW" altLang="en-US" sz="3600" dirty="0">
                <a:latin typeface="全真粗黑體"/>
                <a:ea typeface="全真粗黑體"/>
                <a:cs typeface="全真粗黑體"/>
              </a:rPr>
              <a:t>一生中重要的日子</a:t>
            </a:r>
            <a:r>
              <a:rPr lang="en-US" sz="3600" dirty="0">
                <a:latin typeface="全真粗黑體"/>
                <a:ea typeface="全真粗黑體"/>
                <a:cs typeface="全真粗黑體"/>
              </a:rPr>
              <a:t> 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2556211"/>
            <a:ext cx="6400800" cy="3474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 smtClean="0">
                <a:latin typeface="全真粗黑體"/>
                <a:ea typeface="全真粗黑體"/>
                <a:cs typeface="全真粗黑體"/>
              </a:rPr>
              <a:t>教會</a:t>
            </a:r>
            <a:r>
              <a:rPr lang="en-US" altLang="zh-TW" dirty="0" smtClean="0">
                <a:latin typeface="全真粗黑體"/>
                <a:ea typeface="全真粗黑體"/>
                <a:cs typeface="全真粗黑體"/>
              </a:rPr>
              <a:t> </a:t>
            </a:r>
            <a:r>
              <a:rPr lang="zh-TW" altLang="en-US" dirty="0" smtClean="0">
                <a:latin typeface="全真粗黑體"/>
                <a:ea typeface="全真粗黑體"/>
                <a:cs typeface="全真粗黑體"/>
              </a:rPr>
              <a:t>－</a:t>
            </a:r>
            <a:r>
              <a:rPr lang="en-US" altLang="zh-TW" dirty="0" smtClean="0">
                <a:latin typeface="全真粗黑體"/>
                <a:ea typeface="全真粗黑體"/>
                <a:cs typeface="全真粗黑體"/>
              </a:rPr>
              <a:t> </a:t>
            </a:r>
            <a:r>
              <a:rPr lang="zh-TW" altLang="en-US" dirty="0" smtClean="0">
                <a:latin typeface="全真粗黑體"/>
                <a:ea typeface="全真粗黑體"/>
                <a:cs typeface="全真粗黑體"/>
              </a:rPr>
              <a:t>植堂，立案，購堂，獻堂</a:t>
            </a:r>
            <a:endParaRPr lang="en-US" altLang="zh-TW" dirty="0" smtClean="0">
              <a:latin typeface="全真粗黑體"/>
              <a:ea typeface="全真粗黑體"/>
              <a:cs typeface="全真粗黑體"/>
            </a:endParaRPr>
          </a:p>
          <a:p>
            <a:pPr marL="0" indent="0">
              <a:buNone/>
            </a:pPr>
            <a:r>
              <a:rPr lang="zh-TW" altLang="zh-TW" dirty="0" smtClean="0">
                <a:latin typeface="全真粗黑體"/>
                <a:ea typeface="全真粗黑體"/>
                <a:cs typeface="全真粗黑體"/>
              </a:rPr>
              <a:t>個</a:t>
            </a:r>
            <a:r>
              <a:rPr lang="zh-TW" altLang="en-US" dirty="0" smtClean="0">
                <a:latin typeface="全真粗黑體"/>
                <a:ea typeface="全真粗黑體"/>
                <a:cs typeface="全真粗黑體"/>
              </a:rPr>
              <a:t>人</a:t>
            </a:r>
            <a:r>
              <a:rPr lang="en-US" altLang="zh-TW" dirty="0" smtClean="0">
                <a:latin typeface="全真粗黑體"/>
                <a:ea typeface="全真粗黑體"/>
                <a:cs typeface="全真粗黑體"/>
              </a:rPr>
              <a:t> </a:t>
            </a:r>
            <a:r>
              <a:rPr lang="zh-TW" altLang="en-US" dirty="0" smtClean="0">
                <a:latin typeface="全真粗黑體"/>
                <a:ea typeface="全真粗黑體"/>
                <a:cs typeface="全真粗黑體"/>
              </a:rPr>
              <a:t>－</a:t>
            </a:r>
            <a:r>
              <a:rPr lang="en-US" altLang="zh-TW" dirty="0" smtClean="0">
                <a:latin typeface="全真粗黑體"/>
                <a:ea typeface="全真粗黑體"/>
                <a:cs typeface="全真粗黑體"/>
              </a:rPr>
              <a:t> </a:t>
            </a:r>
            <a:r>
              <a:rPr lang="zh-TW" altLang="en-US" dirty="0" smtClean="0">
                <a:latin typeface="全真粗黑體"/>
                <a:ea typeface="全真粗黑體"/>
                <a:cs typeface="全真粗黑體"/>
              </a:rPr>
              <a:t>生日，上大學，出國，結婚，生子</a:t>
            </a:r>
            <a:endParaRPr lang="en-US" altLang="zh-TW" dirty="0" smtClean="0">
              <a:latin typeface="全真粗黑體"/>
              <a:ea typeface="全真粗黑體"/>
              <a:cs typeface="全真粗黑體"/>
            </a:endParaRPr>
          </a:p>
          <a:p>
            <a:pPr marL="0" indent="0">
              <a:buNone/>
            </a:pPr>
            <a:r>
              <a:rPr lang="zh-TW" altLang="zh-TW" dirty="0" smtClean="0">
                <a:latin typeface="全真粗黑體"/>
                <a:ea typeface="全真粗黑體"/>
                <a:cs typeface="全真粗黑體"/>
              </a:rPr>
              <a:t>基</a:t>
            </a:r>
            <a:r>
              <a:rPr lang="zh-TW" altLang="en-US" dirty="0" smtClean="0">
                <a:latin typeface="全真粗黑體"/>
                <a:ea typeface="全真粗黑體"/>
                <a:cs typeface="全真粗黑體"/>
              </a:rPr>
              <a:t>督徒</a:t>
            </a:r>
            <a:r>
              <a:rPr lang="en-US" altLang="zh-TW" dirty="0" smtClean="0">
                <a:latin typeface="全真粗黑體"/>
                <a:ea typeface="全真粗黑體"/>
                <a:cs typeface="全真粗黑體"/>
              </a:rPr>
              <a:t> </a:t>
            </a:r>
            <a:r>
              <a:rPr lang="zh-TW" altLang="en-US" dirty="0" smtClean="0">
                <a:latin typeface="全真粗黑體"/>
                <a:ea typeface="全真粗黑體"/>
                <a:cs typeface="全真粗黑體"/>
              </a:rPr>
              <a:t>－</a:t>
            </a:r>
            <a:r>
              <a:rPr lang="en-US" altLang="zh-TW" dirty="0" smtClean="0">
                <a:latin typeface="全真粗黑體"/>
                <a:ea typeface="全真粗黑體"/>
                <a:cs typeface="全真粗黑體"/>
              </a:rPr>
              <a:t> </a:t>
            </a:r>
            <a:r>
              <a:rPr lang="zh-TW" altLang="en-US" dirty="0" smtClean="0">
                <a:latin typeface="全真粗黑體"/>
                <a:ea typeface="全真粗黑體"/>
                <a:cs typeface="全真粗黑體"/>
              </a:rPr>
              <a:t>決志信主，受洗，獻身</a:t>
            </a:r>
            <a:endParaRPr lang="en-US" altLang="zh-TW" dirty="0" smtClean="0">
              <a:latin typeface="全真粗黑體"/>
              <a:ea typeface="全真粗黑體"/>
              <a:cs typeface="全真粗黑體"/>
            </a:endParaRPr>
          </a:p>
          <a:p>
            <a:pPr marL="0" indent="0">
              <a:buNone/>
            </a:pPr>
            <a:endParaRPr lang="en-US" dirty="0" smtClean="0">
              <a:latin typeface="全真粗黑體"/>
              <a:ea typeface="全真粗黑體"/>
              <a:cs typeface="全真粗黑體"/>
            </a:endParaRPr>
          </a:p>
          <a:p>
            <a:pPr marL="0" indent="0">
              <a:buNone/>
            </a:pPr>
            <a:r>
              <a:rPr lang="zh-Hant" altLang="en-US" dirty="0">
                <a:latin typeface="全真粗黑體"/>
                <a:ea typeface="全真粗黑體"/>
                <a:cs typeface="全真粗黑體"/>
              </a:rPr>
              <a:t>求你指教我們怎樣數算自己的日子，好叫我們得著智慧的</a:t>
            </a:r>
            <a:r>
              <a:rPr lang="zh-Hant" altLang="en-US" dirty="0" smtClean="0">
                <a:latin typeface="全真粗黑體"/>
                <a:ea typeface="全真粗黑體"/>
                <a:cs typeface="全真粗黑體"/>
              </a:rPr>
              <a:t>心</a:t>
            </a:r>
            <a:r>
              <a:rPr lang="en-US" altLang="zh-Hant" dirty="0" smtClean="0">
                <a:latin typeface="全真粗黑體"/>
                <a:ea typeface="全真粗黑體"/>
                <a:cs typeface="全真粗黑體"/>
              </a:rPr>
              <a:t> </a:t>
            </a:r>
            <a:r>
              <a:rPr lang="zh-TW" altLang="en-US" dirty="0" smtClean="0">
                <a:latin typeface="全真粗黑體"/>
                <a:ea typeface="全真粗黑體"/>
                <a:cs typeface="全真粗黑體"/>
              </a:rPr>
              <a:t>－</a:t>
            </a:r>
            <a:r>
              <a:rPr lang="en-US" altLang="zh-TW" dirty="0" smtClean="0">
                <a:latin typeface="全真粗黑體"/>
                <a:ea typeface="全真粗黑體"/>
                <a:cs typeface="全真粗黑體"/>
              </a:rPr>
              <a:t> </a:t>
            </a:r>
            <a:r>
              <a:rPr lang="zh-TW" altLang="en-US" dirty="0" smtClean="0">
                <a:latin typeface="全真粗黑體"/>
                <a:ea typeface="全真粗黑體"/>
                <a:cs typeface="全真粗黑體"/>
              </a:rPr>
              <a:t>詩篇</a:t>
            </a:r>
            <a:r>
              <a:rPr lang="en-US" altLang="zh-TW" dirty="0" smtClean="0">
                <a:latin typeface="全真粗黑體"/>
                <a:ea typeface="全真粗黑體"/>
                <a:cs typeface="全真粗黑體"/>
              </a:rPr>
              <a:t> 90:12</a:t>
            </a:r>
            <a:endParaRPr lang="en-US" dirty="0">
              <a:latin typeface="全真粗黑體"/>
              <a:ea typeface="全真粗黑體"/>
              <a:cs typeface="全真粗黑體"/>
            </a:endParaRPr>
          </a:p>
          <a:p>
            <a:pPr marL="0" indent="0">
              <a:buNone/>
            </a:pPr>
            <a:endParaRPr lang="en-US" dirty="0" smtClean="0">
              <a:latin typeface="全真粗黑體"/>
              <a:ea typeface="全真粗黑體"/>
              <a:cs typeface="全真粗黑體"/>
            </a:endParaRPr>
          </a:p>
          <a:p>
            <a:pPr marL="0" indent="0">
              <a:buNone/>
            </a:pPr>
            <a:r>
              <a:rPr lang="zh-TW" altLang="en-US" dirty="0" smtClean="0">
                <a:latin typeface="全真粗黑體"/>
                <a:ea typeface="全真粗黑體"/>
                <a:cs typeface="全真粗黑體"/>
              </a:rPr>
              <a:t>一生中</a:t>
            </a:r>
            <a:r>
              <a:rPr lang="zh-TW" altLang="en-US" dirty="0" smtClean="0">
                <a:solidFill>
                  <a:srgbClr val="FF0000"/>
                </a:solidFill>
                <a:latin typeface="全真粗黑體"/>
                <a:ea typeface="全真粗黑體"/>
                <a:cs typeface="全真粗黑體"/>
              </a:rPr>
              <a:t>最重要</a:t>
            </a:r>
            <a:r>
              <a:rPr lang="zh-TW" altLang="en-US" dirty="0" smtClean="0">
                <a:latin typeface="全真粗黑體"/>
                <a:ea typeface="全真粗黑體"/>
                <a:cs typeface="全真粗黑體"/>
              </a:rPr>
              <a:t>的日子</a:t>
            </a:r>
            <a:r>
              <a:rPr lang="en-US" dirty="0" smtClean="0">
                <a:latin typeface="全真粗黑體"/>
                <a:ea typeface="全真粗黑體"/>
                <a:cs typeface="全真粗黑體"/>
              </a:rPr>
              <a:t> </a:t>
            </a:r>
            <a:endParaRPr lang="en-US" dirty="0">
              <a:latin typeface="全真粗黑體"/>
              <a:ea typeface="全真粗黑體"/>
              <a:cs typeface="全真粗黑體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944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Slipstream.thmx</Template>
  <TotalTime>216</TotalTime>
  <Words>191</Words>
  <Application>Microsoft Office PowerPoint</Application>
  <PresentationFormat>On-screen Show (4:3)</PresentationFormat>
  <Paragraphs>47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Slipstream</vt:lpstr>
      <vt:lpstr>基督徒生命的 A-B-C</vt:lpstr>
      <vt:lpstr>Slide 2</vt:lpstr>
      <vt:lpstr>Slide 3</vt:lpstr>
      <vt:lpstr>Slide 4</vt:lpstr>
      <vt:lpstr>Slide 5</vt:lpstr>
      <vt:lpstr>Slide 6</vt:lpstr>
      <vt:lpstr>Sunday Worship 9/2009 ~ 2/2013</vt:lpstr>
      <vt:lpstr>Sunday School 9/2009 ~ 2/2013</vt:lpstr>
      <vt:lpstr>Friday night 9/2009 ~ 2/2013</vt:lpstr>
      <vt:lpstr>Prayer meeting 10/2009 ~ 2/2013</vt:lpstr>
      <vt:lpstr>Offering 1/2011 ~ 2/2013</vt:lpstr>
      <vt:lpstr>一生中重要的日子  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Sunday Worship 9/2009 ~ 2/2013</dc:title>
  <dc:creator>Miles Wu</dc:creator>
  <cp:lastModifiedBy>rong chen</cp:lastModifiedBy>
  <cp:revision>12</cp:revision>
  <dcterms:created xsi:type="dcterms:W3CDTF">2013-03-03T01:50:03Z</dcterms:created>
  <dcterms:modified xsi:type="dcterms:W3CDTF">2013-03-05T23:32:55Z</dcterms:modified>
</cp:coreProperties>
</file>