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</p:sldMasterIdLst>
  <p:notesMasterIdLst>
    <p:notesMasterId r:id="rId19"/>
  </p:notesMasterIdLst>
  <p:sldIdLst>
    <p:sldId id="494" r:id="rId3"/>
    <p:sldId id="495" r:id="rId4"/>
    <p:sldId id="496" r:id="rId5"/>
    <p:sldId id="497" r:id="rId6"/>
    <p:sldId id="498" r:id="rId7"/>
    <p:sldId id="499" r:id="rId8"/>
    <p:sldId id="500" r:id="rId9"/>
    <p:sldId id="501" r:id="rId10"/>
    <p:sldId id="502" r:id="rId11"/>
    <p:sldId id="503" r:id="rId12"/>
    <p:sldId id="504" r:id="rId13"/>
    <p:sldId id="505" r:id="rId14"/>
    <p:sldId id="506" r:id="rId15"/>
    <p:sldId id="507" r:id="rId16"/>
    <p:sldId id="508" r:id="rId17"/>
    <p:sldId id="509" r:id="rId18"/>
  </p:sldIdLst>
  <p:sldSz cx="9144000" cy="6858000" type="screen4x3"/>
  <p:notesSz cx="6858000" cy="9144000"/>
  <p:embeddedFontLst>
    <p:embeddedFont>
      <p:font typeface="Minimal SF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新細明體" pitchFamily="18" charset="-120"/>
      <p:regular r:id="rId25"/>
    </p:embeddedFont>
    <p:embeddedFont>
      <p:font typeface="Accord Heavy SF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6" autoAdjust="0"/>
    <p:restoredTop sz="94622" autoAdjust="0"/>
  </p:normalViewPr>
  <p:slideViewPr>
    <p:cSldViewPr>
      <p:cViewPr>
        <p:scale>
          <a:sx n="81" d="100"/>
          <a:sy n="81" d="100"/>
        </p:scale>
        <p:origin x="-9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C6444-F253-4D12-A2D7-FEB2AB0507FE}" type="datetimeFigureOut">
              <a:rPr lang="en-US" smtClean="0"/>
              <a:pPr/>
              <a:t>3/7/2013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8106-B996-4FFA-929F-479CA12DCF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729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14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52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260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672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603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811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629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81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49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14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241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142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575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2372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27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148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7817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363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619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28731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8477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776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850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3/7/2013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43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F15B9-8C8A-4997-90E4-CD78E1B0D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3/7/2013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B3172-EF6A-44F4-8C09-173C61BA74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99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200" y="2209800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5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生命之光</a:t>
            </a:r>
            <a:r>
              <a:rPr lang="en-US" altLang="zh-TW" sz="50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50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860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主日信息</a:t>
            </a:r>
            <a:endParaRPr lang="en-US" sz="4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304800"/>
            <a:ext cx="26418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</a:rPr>
              <a:t>3</a:t>
            </a:r>
            <a:r>
              <a:rPr lang="zh-TW" altLang="en-US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  <a:sym typeface="Wingdings"/>
              </a:rPr>
              <a:t> </a:t>
            </a:r>
            <a:r>
              <a:rPr lang="en-US" altLang="zh-TW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</a:rPr>
              <a:t>10</a:t>
            </a:r>
            <a:r>
              <a:rPr lang="zh-TW" altLang="en-US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  <a:sym typeface="Wingdings"/>
              </a:rPr>
              <a:t></a:t>
            </a:r>
            <a:r>
              <a:rPr lang="zh-TW" altLang="en-US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  <a:sym typeface="Wingdings"/>
              </a:rPr>
              <a:t> </a:t>
            </a:r>
            <a:r>
              <a:rPr lang="en-US" altLang="zh-TW" sz="3000" dirty="0" smtClean="0">
                <a:solidFill>
                  <a:srgbClr val="C00000"/>
                </a:solidFill>
                <a:latin typeface="Minimal SF" pitchFamily="2" charset="0"/>
                <a:ea typeface="華康宗楷體 Std W7" pitchFamily="66" charset="-120"/>
              </a:rPr>
              <a:t>2013</a:t>
            </a:r>
            <a:endParaRPr lang="en-US" sz="3000" dirty="0">
              <a:solidFill>
                <a:srgbClr val="C00000"/>
              </a:solidFill>
              <a:latin typeface="Minimal SF" pitchFamily="2" charset="0"/>
              <a:ea typeface="華康宗楷體 Std W7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87736" y="3071574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rgbClr val="002060"/>
                </a:solidFill>
                <a:latin typeface="Minimal SF" pitchFamily="2" charset="0"/>
                <a:ea typeface="華康宗楷體 Std W7" pitchFamily="66" charset="-120"/>
              </a:rPr>
              <a:t>(</a:t>
            </a:r>
            <a:r>
              <a:rPr lang="zh-TW" altLang="en-US" sz="2800" dirty="0" smtClean="0">
                <a:solidFill>
                  <a:srgbClr val="002060"/>
                </a:solidFill>
                <a:latin typeface="Minimal SF" pitchFamily="2" charset="0"/>
                <a:ea typeface="華康宗楷體 Std W7" pitchFamily="66" charset="-120"/>
              </a:rPr>
              <a:t>約翰福音</a:t>
            </a:r>
            <a:r>
              <a:rPr lang="zh-TW" altLang="en-US" sz="2800" dirty="0">
                <a:solidFill>
                  <a:srgbClr val="002060"/>
                </a:solidFill>
                <a:latin typeface="Minimal SF" pitchFamily="2" charset="0"/>
                <a:ea typeface="華康宗楷體 Std W7" pitchFamily="66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latin typeface="Minimal SF" pitchFamily="2" charset="0"/>
                <a:ea typeface="華康宗楷體 Std W7" pitchFamily="66" charset="-120"/>
              </a:rPr>
              <a:t>8:12</a:t>
            </a:r>
            <a:r>
              <a:rPr lang="en-US" altLang="zh-TW" dirty="0" smtClean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5400" y="5465802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薛忠勇</a:t>
            </a:r>
            <a:r>
              <a:rPr lang="zh-TW" altLang="en-US" sz="30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28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弟兄</a:t>
            </a:r>
            <a:endParaRPr lang="en-US" sz="28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271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eclecticwaters.com/wp-content/uploads/huntington-library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5882640" cy="274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andelafilms.files.wordpress.com/2012/03/huntingt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0326" y="2745376"/>
            <a:ext cx="6163674" cy="411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4.bp.blogspot.com/_RPBr5pd2NgE/SY-eEQ6B1HI/AAAAAAAABHc/OC5GtqJlZM4/s1600/EADIM-Huntington-Library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57" r="30195"/>
          <a:stretch/>
        </p:blipFill>
        <p:spPr bwMode="auto">
          <a:xfrm>
            <a:off x="0" y="0"/>
            <a:ext cx="3276600" cy="347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upload.wikimedia.org/wikipedia/commons/2/2a/Rose_Garden_Temple_of_Love_at_Huntington_Library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94" r="10629"/>
          <a:stretch/>
        </p:blipFill>
        <p:spPr bwMode="auto">
          <a:xfrm>
            <a:off x="0" y="3471870"/>
            <a:ext cx="2978331" cy="33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kingsgalleries.com/wp-content/uploads/2011/05/Kinkad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066800"/>
            <a:ext cx="3719592" cy="3657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86454" y="4201180"/>
            <a:ext cx="3319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itchFamily="34" charset="0"/>
              </a:rPr>
              <a:t>Thomas </a:t>
            </a:r>
            <a:r>
              <a:rPr lang="en-US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cord Heavy SF" pitchFamily="34" charset="0"/>
              </a:rPr>
              <a:t>Kinkade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 Heavy SF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9400" y="4800600"/>
            <a:ext cx="3719592" cy="914400"/>
          </a:xfrm>
          <a:prstGeom prst="rect">
            <a:avLst/>
          </a:prstGeom>
          <a:solidFill>
            <a:schemeClr val="bg2"/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dirty="0" smtClean="0">
                <a:solidFill>
                  <a:srgbClr val="002060"/>
                </a:solidFill>
              </a:rPr>
              <a:t>1958-2012</a:t>
            </a:r>
          </a:p>
          <a:p>
            <a:pPr algn="ctr"/>
            <a:r>
              <a:rPr lang="en-US" sz="3000" b="1" dirty="0" smtClean="0">
                <a:solidFill>
                  <a:srgbClr val="002060"/>
                </a:solidFill>
              </a:rPr>
              <a:t>Painter of Light</a:t>
            </a:r>
            <a:endParaRPr lang="en-US" sz="3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26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og.livenewschat.tv/wp-content/uploads/2012/04/thomas-kinkade-winsor-man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desktop-wallpapers.net/wallpapers/art/92/1280-thomas-kinkade-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3447"/>
            <a:ext cx="9144001" cy="691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artwallpaper.eu/Thomas-Kinkade/images/Thomas%20Kinkade%20Wallpaper%20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0051" y="141982"/>
            <a:ext cx="8343900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我是世界的光，跟從我的，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不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在黑暗裡走，必要得著生命的光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約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8:12)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688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228600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耶穌是</a:t>
            </a:r>
            <a:r>
              <a:rPr lang="en-US" altLang="zh-TW" sz="36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『</a:t>
            </a:r>
            <a:r>
              <a:rPr lang="zh-TW" altLang="en-US" sz="36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生命之光</a:t>
            </a:r>
            <a:r>
              <a:rPr lang="en-US" altLang="zh-TW" sz="36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』</a:t>
            </a:r>
            <a:endParaRPr lang="en-US" sz="36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2050" name="Picture 2" descr="http://www.chabadbasel.com/media/images/289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0650" y="517879"/>
            <a:ext cx="4146580" cy="298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3.bp.blogspot.com/_usuCTzh_blI/TKLF2tlawCI/AAAAAAAABp0/u8d_IqIGXeI/s1600/P1010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4967" y="3581400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2137" y="1119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圓體 Std W9" pitchFamily="50" charset="-120"/>
                <a:ea typeface="華康圓體 Std W9" pitchFamily="50" charset="-120"/>
              </a:rPr>
              <a:t>住棚節</a:t>
            </a:r>
            <a:endParaRPr lang="en-US" sz="3600" dirty="0">
              <a:solidFill>
                <a:srgbClr val="C00000"/>
              </a:solidFill>
              <a:latin typeface="華康圓體 Std W9" pitchFamily="50" charset="-120"/>
              <a:ea typeface="華康圓體 Std W9" pitchFamily="50" charset="-120"/>
            </a:endParaRPr>
          </a:p>
        </p:txBody>
      </p:sp>
      <p:pic>
        <p:nvPicPr>
          <p:cNvPr id="2054" name="Picture 6" descr="http://www.avakesh.com/images/2007/05/27/menorah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285" y="874931"/>
            <a:ext cx="238125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londongrill.com/final/wp-content/uploads/2012/11/hanukka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00500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http://www.sundayeducation.com/wp-content/uploads/2011/03/work_1283069_1_flat550x550075f_i-am-the-light-of-the-worl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939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77225"/>
            <a:ext cx="4163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一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【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驅走黑暗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】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44009" y="191869"/>
            <a:ext cx="3347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=</a:t>
            </a:r>
            <a:r>
              <a:rPr lang="zh-TW" altLang="en-US" sz="36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「揭露罪惡</a:t>
            </a:r>
            <a:r>
              <a:rPr lang="zh-TW" altLang="en-US" sz="36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」</a:t>
            </a:r>
            <a:endParaRPr lang="en-US" sz="36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" name="Picture 2" descr="http://arenatech.moonfruit.com/communities/1/004/009/457/851/images/4553405930_400x3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445" y="3200400"/>
            <a:ext cx="425962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4.bp.blogspot.com/-nC_cMfNAiPQ/T0usMVd96aI/AAAAAAAABuM/WDxU1npdN0U/s1600/FloodLigh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0100" y="3711320"/>
            <a:ext cx="4381500" cy="291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0051" y="990600"/>
            <a:ext cx="834390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「光照在黑暗裡，黑暗卻不接受光」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約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1:4)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701225"/>
            <a:ext cx="8343900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「光來到世間，世人因自己的行為是惡的，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不愛光，倒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愛黑暗」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約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3:19)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3084" name="Picture 12" descr="http://farm4.static.flickr.com/3062/2971673126_c4514e6752.jpg?v=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39106"/>
            <a:ext cx="3864401" cy="313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3.gstatic.com/images?q=tbn:ANd9GcTcyatdhkyVRVPwyhDQ9tAlXsVpJjdioBJeqtv_Aj4488fh_ba45w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981642"/>
            <a:ext cx="3666854" cy="3647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82" name="Picture 10" descr="http://ecx.images-amazon.com/images/I/41OWcGz3X8L._SL500_AA300_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374" r="5295" b="50000"/>
          <a:stretch/>
        </p:blipFill>
        <p:spPr bwMode="auto">
          <a:xfrm>
            <a:off x="7167282" y="3433235"/>
            <a:ext cx="1976718" cy="192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553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1.bp.blogspot.com/-zuaaFg-2-Lo/TdHX8KE9maI/AAAAAAAAAkk/IjK3bJZGEfw/s1600/CHARLES%2BCOLS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1746" y="310823"/>
            <a:ext cx="2659854" cy="433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g.timeinc.net/time/magazine/archive/covers/1973/1101730604_4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3810000" cy="50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cdn2-b.examiner.com/sites/default/files/styles/image_content_width/hash/61/88/1354941256_6307_Dat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9762" y="624041"/>
            <a:ext cx="3308038" cy="37109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api.ning.com/files/xPuCWOH2JGtj8IyHCBq5kuZDPWci8LjDsLAycc776OMKID0DeUrTiciKosc-rphG6ORPC*GDIyL5kKO*tURX934r-31UNgLm/P103097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400" y="1866900"/>
            <a:ext cx="5638800" cy="42291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185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johncbrewer.com/wp-content/uploads/2012/07/fg-lecture-hall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8409" y="152400"/>
            <a:ext cx="5415591" cy="295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3200400"/>
            <a:ext cx="880241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「冷」本身</a:t>
            </a:r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是</a:t>
            </a:r>
            <a:r>
              <a:rPr lang="zh-TW" altLang="en-US" sz="32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不存在的，它只是對沒有「熱」的</a:t>
            </a:r>
            <a:endParaRPr lang="en-US" altLang="zh-TW" sz="32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一種形容。</a:t>
            </a:r>
            <a:endParaRPr lang="en-US" sz="32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343400"/>
            <a:ext cx="880241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「黑暗」本身不存在的，它是一個缺乏「光」的</a:t>
            </a:r>
            <a:endParaRPr lang="en-US" altLang="zh-TW" sz="3200" dirty="0" smtClean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狀態。</a:t>
            </a:r>
            <a:endParaRPr lang="en-US" sz="32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552182"/>
            <a:ext cx="880241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「邪惡」乃是人心中沒有上帝而</a:t>
            </a:r>
            <a:r>
              <a:rPr lang="zh-TW" altLang="en-US" sz="3200" dirty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產</a:t>
            </a:r>
            <a:r>
              <a:rPr lang="zh-TW" altLang="en-US" sz="3200" dirty="0" smtClean="0">
                <a:solidFill>
                  <a:prstClr val="black"/>
                </a:solidFill>
                <a:latin typeface="華康宗楷體 Std W7" pitchFamily="66" charset="-120"/>
                <a:ea typeface="華康宗楷體 Std W7" pitchFamily="66" charset="-120"/>
              </a:rPr>
              <a:t>生的行動結果</a:t>
            </a:r>
            <a:endParaRPr lang="en-US" sz="3200" dirty="0">
              <a:solidFill>
                <a:prstClr val="black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5124" name="Picture 4" descr="http://hitechanalogy.com/wp-content/uploads/albert-einstein-emc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693744"/>
            <a:ext cx="3959225" cy="241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revsarah.files.wordpress.com/2009/12/light-of-the-worl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5291"/>
            <a:ext cx="9144000" cy="691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09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77225"/>
            <a:ext cx="4163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二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【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指引方向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】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0050" y="990600"/>
            <a:ext cx="8591549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神的話是「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腳前的燈，路上的光」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詩 </a:t>
            </a:r>
            <a:r>
              <a:rPr lang="en-US" altLang="zh-TW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119:105)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6146" name="Picture 2" descr="http://4.bp.blogspot.com/-T5NDnIUm_Yk/TZtJgWG5CKI/AAAAAAAAAIM/pSuo66C4er0/s1600/Leading_The_Blin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971799"/>
            <a:ext cx="57150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hestoryofliberty.files.wordpress.com/2012/06/billygrah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28949"/>
            <a:ext cx="238125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58883" y="4964320"/>
            <a:ext cx="2092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Billy Graham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0" name="Picture 6" descr="http://famousdeadmormons.com/images/1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211" y="2996486"/>
            <a:ext cx="2857500" cy="368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27326" y="6067538"/>
            <a:ext cx="1731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S. Lewis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" y="827782"/>
            <a:ext cx="8895455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「但行真理的，必來就光，要顯明他所行的是靠  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上帝而行」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約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3:21)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144" y="1873374"/>
            <a:ext cx="8895455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「我相信耶穌如相信太陽，不僅因為我看</a:t>
            </a:r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得見它</a:t>
            </a:r>
            <a:endParaRPr lang="en-US" altLang="zh-TW" sz="3200" dirty="0" smtClean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祂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，更是因為藉著它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祂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)</a:t>
            </a:r>
            <a:r>
              <a:rPr lang="zh-TW" altLang="en-US" sz="3200" dirty="0" smtClean="0">
                <a:solidFill>
                  <a:srgbClr val="002060"/>
                </a:solidFill>
                <a:latin typeface="華康宗楷體 Std W7" pitchFamily="66" charset="-120"/>
                <a:ea typeface="華康宗楷體 Std W7" pitchFamily="66" charset="-120"/>
              </a:rPr>
              <a:t>我才能看得見一切」</a:t>
            </a:r>
            <a:endParaRPr lang="en-US" sz="3200" dirty="0">
              <a:solidFill>
                <a:srgbClr val="00206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1873374"/>
            <a:ext cx="8895455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「凡受了責備，就被光顯明出來，因為一切能顯   </a:t>
            </a:r>
            <a:endParaRPr lang="en-US" altLang="zh-TW" sz="3200" dirty="0" smtClean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 明的就是光」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弗 </a:t>
            </a:r>
            <a:r>
              <a:rPr lang="en-US" altLang="zh-TW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5:13)</a:t>
            </a:r>
            <a:endParaRPr lang="en-US" sz="32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917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6" grpId="0"/>
      <p:bldP spid="17" grpId="0" animBg="1"/>
      <p:bldP spid="1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kvacanada.com/navy_battleship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57"/>
          <a:stretch/>
        </p:blipFill>
        <p:spPr bwMode="auto">
          <a:xfrm>
            <a:off x="2763403" y="3124200"/>
            <a:ext cx="6415431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lighthouseinn-ct.com/lighthouse-pictures/lighthous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worldofstock.com/slides/OAC57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1" y="0"/>
            <a:ext cx="49497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4447118" y="381000"/>
            <a:ext cx="2563282" cy="2133600"/>
          </a:xfrm>
          <a:prstGeom prst="wedgeRoundRectCallout">
            <a:avLst>
              <a:gd name="adj1" fmla="val -19814"/>
              <a:gd name="adj2" fmla="val 8086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我</a:t>
            </a:r>
            <a:r>
              <a:rPr lang="zh-TW" altLang="en-US" sz="30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怎麼會是迷路呢？我豈不是跟你在一起嗎！</a:t>
            </a:r>
            <a:endParaRPr lang="en-US" sz="30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19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77225"/>
            <a:ext cx="4163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【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給予生命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】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9218" name="Picture 2" descr="http://www.futurity.org/wp-content/uploads/2012/11/sun_shade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1374" y="177225"/>
            <a:ext cx="4416426" cy="301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healingtherapies.info/VitDmetabolis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22" r="4542" b="3541"/>
          <a:stretch/>
        </p:blipFill>
        <p:spPr bwMode="auto">
          <a:xfrm>
            <a:off x="0" y="1332411"/>
            <a:ext cx="7495903" cy="552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wpr.org/zorba/images/vitamin_d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14" r="22926"/>
          <a:stretch/>
        </p:blipFill>
        <p:spPr bwMode="auto">
          <a:xfrm>
            <a:off x="7524206" y="3188808"/>
            <a:ext cx="1546434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canigivemydog.com/wp-content/uploads/2011/11/can-i-give-my-dog-melatoni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23" r="19634"/>
          <a:stretch/>
        </p:blipFill>
        <p:spPr bwMode="auto">
          <a:xfrm>
            <a:off x="7495902" y="516084"/>
            <a:ext cx="1648098" cy="268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www.photobiology.com/v1/maestroni2/image372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403848"/>
            <a:ext cx="7316541" cy="53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https://myfooddiary.com/blog/asset/155/fatigu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89" y="1578019"/>
            <a:ext cx="7318958" cy="489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875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isitlowt.com/Content/images/decreasedEnergy_im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200" y="3810000"/>
            <a:ext cx="374332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www.universitylifecafe.k-state.edu/_media/_thumbs/uploaded/images/2010/SeasonalAffectiveDisorder_jpg_500x1000_q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" y="838200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media.cleveland.com/health_impact/photo/seasonal-affective-disorder-illustrationjpg-db63cfaad6997295_lar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6959" y="4482"/>
            <a:ext cx="4114800" cy="4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blog.patientslikeme.com/wp-content/uploads/2011/11/light-therapy-box-ima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8912" y="500390"/>
            <a:ext cx="4205088" cy="42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blog.onlineclock.net/wp-content/uploads/2010/10/sad-light-box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44" y="3848099"/>
            <a:ext cx="4429125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8600" y="177225"/>
            <a:ext cx="4163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【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給予生命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】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22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vitalministries.org/my_devotions/wp-content/uploads/2013/01/Into-the-Light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57200"/>
            <a:ext cx="4762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177225"/>
            <a:ext cx="4163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【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給予生命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】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pic>
        <p:nvPicPr>
          <p:cNvPr id="10244" name="Picture 4" descr="http://3.bp.blogspot.com/-1AXtjV3r-nI/TnUG7TuavbI/AAAAAAAAAXI/dht6pFngrS8/s1600/dead_end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04261"/>
            <a:ext cx="4472163" cy="293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4.bp.blogspot.com/-jf6Ab5Zl4d8/UCn_9FBovgI/AAAAAAAAAFA/wSv2hBw0LVI/s1600/Light+of+the+Worl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644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2.artflakes.com/artwork/products/799967/poster/cn03-swe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0772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77225"/>
            <a:ext cx="4163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.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 光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【</a:t>
            </a:r>
            <a:r>
              <a:rPr lang="zh-TW" altLang="en-US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給予溫暖</a:t>
            </a:r>
            <a:r>
              <a:rPr lang="en-US" altLang="zh-TW" sz="36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】</a:t>
            </a:r>
            <a:endParaRPr lang="en-US" sz="3600" dirty="0">
              <a:solidFill>
                <a:srgbClr val="C00000"/>
              </a:solidFill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9234" y="1219200"/>
            <a:ext cx="7435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你的日頭不再下落，你的月亮也不退縮，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因為耶和華必作你永遠的光，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你悲哀的日子也完畢了。 以賽亞 </a:t>
            </a:r>
            <a:r>
              <a:rPr lang="en-US" altLang="zh-TW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itchFamily="66" charset="-120"/>
                <a:ea typeface="華康魏碑體 Std W7" pitchFamily="66" charset="-120"/>
              </a:rPr>
              <a:t>60:20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795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a-gc.com/images/2012/12/thomas-kinkade-HD-Wallpapers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3900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i="1" dirty="0" err="1" smtClean="0">
                <a:solidFill>
                  <a:srgbClr val="C00000"/>
                </a:solidFill>
              </a:rPr>
              <a:t>Laminin</a:t>
            </a:r>
            <a:r>
              <a:rPr lang="en-US" altLang="zh-TW" sz="3200" dirty="0" smtClean="0">
                <a:solidFill>
                  <a:srgbClr val="C00000"/>
                </a:solidFill>
              </a:rPr>
              <a:t> (</a:t>
            </a:r>
            <a:r>
              <a:rPr lang="zh-TW" altLang="en-US" sz="3200" dirty="0" smtClean="0">
                <a:solidFill>
                  <a:srgbClr val="C00000"/>
                </a:solidFill>
                <a:latin typeface="華康宗楷體 Std W7" pitchFamily="66" charset="-120"/>
                <a:ea typeface="華康宗楷體 Std W7" pitchFamily="66" charset="-120"/>
              </a:rPr>
              <a:t>層粘連蛋白</a:t>
            </a:r>
            <a:r>
              <a:rPr lang="en-US" altLang="zh-TW" sz="3200" dirty="0" smtClean="0">
                <a:solidFill>
                  <a:srgbClr val="C00000"/>
                </a:solidFill>
              </a:rPr>
              <a:t>)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://wwwf.imperial.ac.uk/imedia/images/view/1494/medium/how-i-learned-to-love-lamin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927" y="248194"/>
            <a:ext cx="4037873" cy="302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24.media.tumblr.com/tumblr_lrxmsuBy771r2dqoho1_4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0530"/>
            <a:ext cx="3045823" cy="367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b.vimeocdn.com/ts/277/553/277553248_6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19" t="3999" r="13893" b="7619"/>
          <a:stretch/>
        </p:blipFill>
        <p:spPr bwMode="auto">
          <a:xfrm>
            <a:off x="4038600" y="3575125"/>
            <a:ext cx="4089687" cy="303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highlighterz.com/wp-content/uploads/2010/10/davinci-ma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33800"/>
            <a:ext cx="229552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us.123rf.com/400wm/400/400/jgroup/jgroup1005/jgroup100500013/7038020-jesus-on-the-cros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424" y="914400"/>
            <a:ext cx="3581400" cy="575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www.unitybaptistashland.com/clientimages/23846/generalimages/lamininback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706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og.christianitytoday.com/images/upload/2009/05/2hs-2009-05-a-pri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49423"/>
            <a:ext cx="6266459" cy="2349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魏碑體 Std W7" pitchFamily="66" charset="-120"/>
                <a:ea typeface="華康魏碑體 Std W7" pitchFamily="66" charset="-120"/>
              </a:rPr>
              <a:t>神的永能和神性是明明可知的</a:t>
            </a:r>
            <a:r>
              <a:rPr lang="en-US" altLang="zh-TW" sz="3400" dirty="0" smtClean="0">
                <a:solidFill>
                  <a:prstClr val="white"/>
                </a:solidFill>
                <a:latin typeface="華康魏碑體 Std W7" pitchFamily="66" charset="-120"/>
                <a:ea typeface="華康魏碑體 Std W7" pitchFamily="66" charset="-120"/>
              </a:rPr>
              <a:t>...</a:t>
            </a: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魏碑體 Std W7" pitchFamily="66" charset="-120"/>
                <a:ea typeface="華康魏碑體 Std W7" pitchFamily="66" charset="-120"/>
              </a:rPr>
              <a:t>藉著所造之物就可以曉得</a:t>
            </a:r>
            <a:endParaRPr lang="en-US" altLang="zh-TW" sz="3400" dirty="0" smtClean="0">
              <a:solidFill>
                <a:prstClr val="white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zh-TW" altLang="en-US" sz="3400" dirty="0" smtClean="0">
                <a:solidFill>
                  <a:prstClr val="white"/>
                </a:solidFill>
                <a:latin typeface="華康魏碑體 Std W7" pitchFamily="66" charset="-120"/>
                <a:ea typeface="華康魏碑體 Std W7" pitchFamily="66" charset="-120"/>
              </a:rPr>
              <a:t>叫人無可推諉</a:t>
            </a:r>
            <a:endParaRPr lang="en-US" altLang="zh-TW" sz="3400" dirty="0" smtClean="0">
              <a:solidFill>
                <a:prstClr val="white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pPr>
              <a:lnSpc>
                <a:spcPts val="2000"/>
              </a:lnSpc>
            </a:pPr>
            <a:endParaRPr lang="en-US" altLang="zh-TW" sz="3400" dirty="0" smtClean="0">
              <a:solidFill>
                <a:prstClr val="white"/>
              </a:solidFill>
              <a:latin typeface="華康魏碑體 Std W7" pitchFamily="66" charset="-120"/>
              <a:ea typeface="華康魏碑體 Std W7" pitchFamily="66" charset="-120"/>
            </a:endParaRPr>
          </a:p>
          <a:p>
            <a:r>
              <a:rPr lang="en-US" altLang="zh-TW" sz="2800" dirty="0" smtClean="0">
                <a:solidFill>
                  <a:prstClr val="white"/>
                </a:solidFill>
                <a:latin typeface="華康魏碑體 Std W7" pitchFamily="66" charset="-120"/>
                <a:ea typeface="華康魏碑體 Std W7" pitchFamily="66" charset="-120"/>
              </a:rPr>
              <a:t>(</a:t>
            </a:r>
            <a:r>
              <a:rPr lang="zh-TW" altLang="en-US" sz="2800" dirty="0" smtClean="0">
                <a:solidFill>
                  <a:prstClr val="white"/>
                </a:solidFill>
                <a:latin typeface="華康魏碑體 Std W7" pitchFamily="66" charset="-120"/>
                <a:ea typeface="華康魏碑體 Std W7" pitchFamily="66" charset="-120"/>
              </a:rPr>
              <a:t>羅馬書 </a:t>
            </a:r>
            <a:r>
              <a:rPr lang="en-US" altLang="zh-TW" sz="2800" dirty="0" smtClean="0">
                <a:solidFill>
                  <a:prstClr val="white"/>
                </a:solidFill>
                <a:latin typeface="華康魏碑體 Std W7" pitchFamily="66" charset="-120"/>
                <a:ea typeface="華康魏碑體 Std W7" pitchFamily="66" charset="-120"/>
              </a:rPr>
              <a:t>1:20)</a:t>
            </a:r>
            <a:endParaRPr lang="en-US" sz="2800" dirty="0">
              <a:solidFill>
                <a:prstClr val="white"/>
              </a:solidFill>
              <a:latin typeface="華康魏碑體 Std W7" pitchFamily="66" charset="-120"/>
              <a:ea typeface="華康魏碑體 Std W7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68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2.bp.blogspot.com/_e9-O47seNCo/TCswHgPKQ4I/AAAAAAAAAFQ/-2Q8lRFhcyg/s1600/200804121514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47" y="0"/>
            <a:ext cx="9168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twimg0-a.akamaihd.net/profile_images/2441721494/g51cqiuwawgzwbnomf4v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253" y="-6940"/>
            <a:ext cx="9153253" cy="686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683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509</Words>
  <Application>Microsoft Office PowerPoint</Application>
  <PresentationFormat>On-screen Show (4:3)</PresentationFormat>
  <Paragraphs>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華康宗楷體 Std W7</vt:lpstr>
      <vt:lpstr>Minimal SF</vt:lpstr>
      <vt:lpstr>Wingdings</vt:lpstr>
      <vt:lpstr>Calibri</vt:lpstr>
      <vt:lpstr>新細明體</vt:lpstr>
      <vt:lpstr>Accord Heavy SF</vt:lpstr>
      <vt:lpstr>華康圓體 Std W9</vt:lpstr>
      <vt:lpstr>華康魏碑體 Std W7</vt:lpstr>
      <vt:lpstr>2_Custom Design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CCICTV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rong chen</cp:lastModifiedBy>
  <cp:revision>197</cp:revision>
  <dcterms:created xsi:type="dcterms:W3CDTF">2012-04-26T21:17:43Z</dcterms:created>
  <dcterms:modified xsi:type="dcterms:W3CDTF">2013-03-08T06:35:19Z</dcterms:modified>
</cp:coreProperties>
</file>