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22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</p:sldIdLst>
  <p:sldSz cx="9144000" cy="6858000" type="screen4x3"/>
  <p:notesSz cx="6858000" cy="9144000"/>
  <p:embeddedFontLs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新細明體" pitchFamily="18" charset="-120"/>
      <p:regular r:id="rId27"/>
    </p:embeddedFont>
    <p:embeddedFont>
      <p:font typeface="Accord Heavy SF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263BB-71DF-4DAF-B029-12A3F00EAB3F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10BD4-F888-4070-8185-A4B43884F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673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59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684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412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86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436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44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518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0500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1649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52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10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E0421-791C-45DB-AE0B-AC81375836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2AE90-CFE8-4F06-8DD1-FE1739F469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574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eavervalleylutheran.org/wp-content/uploads/2012/09/FamilyOrange_373981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457200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主日信息：</a:t>
            </a:r>
            <a:r>
              <a:rPr lang="en-US" altLang="zh-TW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『</a:t>
            </a:r>
            <a:r>
              <a:rPr lang="zh-TW" alt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教會一家</a:t>
            </a:r>
            <a:r>
              <a:rPr lang="en-US" altLang="zh-TW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』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6104692"/>
            <a:ext cx="302999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>
                <a:solidFill>
                  <a:srgbClr val="FFFF00"/>
                </a:solidFill>
              </a:rPr>
              <a:t>4</a:t>
            </a:r>
            <a:r>
              <a:rPr lang="zh-TW" altLang="en-US" sz="3800" dirty="0">
                <a:solidFill>
                  <a:srgbClr val="FFFF00"/>
                </a:solidFill>
              </a:rPr>
              <a:t>  </a:t>
            </a:r>
            <a:r>
              <a:rPr lang="en-US" altLang="zh-TW" sz="3800" dirty="0">
                <a:solidFill>
                  <a:srgbClr val="FFFF00"/>
                </a:solidFill>
                <a:sym typeface="Wingdings"/>
              </a:rPr>
              <a:t></a:t>
            </a:r>
            <a:r>
              <a:rPr lang="zh-TW" altLang="en-US" sz="3800" dirty="0">
                <a:solidFill>
                  <a:srgbClr val="FFFF00"/>
                </a:solidFill>
                <a:sym typeface="Wingdings"/>
              </a:rPr>
              <a:t> </a:t>
            </a:r>
            <a:r>
              <a:rPr lang="en-US" altLang="zh-TW" sz="3800" dirty="0">
                <a:solidFill>
                  <a:srgbClr val="FFFF00"/>
                </a:solidFill>
              </a:rPr>
              <a:t>21</a:t>
            </a:r>
            <a:r>
              <a:rPr lang="en-US" altLang="zh-TW" sz="3800" dirty="0">
                <a:solidFill>
                  <a:srgbClr val="FFFF00"/>
                </a:solidFill>
                <a:sym typeface="Wingdings"/>
              </a:rPr>
              <a:t>  </a:t>
            </a:r>
            <a:r>
              <a:rPr lang="en-US" altLang="zh-TW" sz="3800" dirty="0">
                <a:solidFill>
                  <a:srgbClr val="FFFF00"/>
                </a:solidFill>
              </a:rPr>
              <a:t>2013</a:t>
            </a:r>
            <a:endParaRPr lang="en-US" sz="38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0" y="4930914"/>
            <a:ext cx="2766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薛忠勇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228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411" r="20147" b="5060"/>
          <a:stretch/>
        </p:blipFill>
        <p:spPr bwMode="auto">
          <a:xfrm>
            <a:off x="1219200" y="152400"/>
            <a:ext cx="7772400" cy="404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www.wfa.org/newsletter/archive/2003/0319_030509/animated_house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0029" y="4459531"/>
            <a:ext cx="2655371" cy="231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wfa.org/newsletter/archive/2003/0319_030509/older-lady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081" y="4023617"/>
            <a:ext cx="1749119" cy="268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43" t="31743" r="38857" b="8771"/>
          <a:stretch/>
        </p:blipFill>
        <p:spPr bwMode="auto">
          <a:xfrm>
            <a:off x="5290456" y="3276600"/>
            <a:ext cx="3853544" cy="308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226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riva.de/forum/anonymize/http:/oramosmex.files.wordpress.com/2008/12/turklebaum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3769" y="152400"/>
            <a:ext cx="690757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ngodoy.com.br/fotos/17399b77-f931-4c28-832c-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484" y="3026229"/>
            <a:ext cx="4389447" cy="383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636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fee.org/files/imgLib/20121114_MethodologicalIndividualismCROP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10000"/>
            <a:ext cx="5534297" cy="274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i.usatoday.net/news/_photos/2012/07/10/Whats-on-Americans-minds-Increasingly-me-UD1RA9SQ-x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78966">
            <a:off x="388266" y="1045220"/>
            <a:ext cx="4179874" cy="307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.chzbgr.com/maxW500/3160028160/hD5843C7F/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281"/>
          <a:stretch/>
        </p:blipFill>
        <p:spPr bwMode="auto">
          <a:xfrm>
            <a:off x="5371531" y="76200"/>
            <a:ext cx="3620069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170654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latin typeface="華康POP1體 Std W9" pitchFamily="82" charset="-120"/>
                <a:ea typeface="華康POP1體 Std W9" pitchFamily="82" charset="-120"/>
              </a:rPr>
              <a:t>高舉個人主義的社會</a:t>
            </a:r>
            <a:endParaRPr lang="en-US" sz="3200" dirty="0">
              <a:solidFill>
                <a:srgbClr val="FF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 rot="20882875">
            <a:off x="2033227" y="2571145"/>
            <a:ext cx="1374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1400" y="3810000"/>
            <a:ext cx="55626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參加社團活動出席率跌</a:t>
            </a:r>
            <a:r>
              <a:rPr lang="en-US" altLang="zh-TW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58%</a:t>
            </a:r>
            <a:endParaRPr lang="en-US" sz="3200" dirty="0">
              <a:solidFill>
                <a:prstClr val="black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4419600"/>
            <a:ext cx="55626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一家人同桌吃飯比例降</a:t>
            </a:r>
            <a:r>
              <a:rPr lang="en-US" altLang="zh-TW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33</a:t>
            </a:r>
            <a:r>
              <a:rPr lang="en-US" altLang="zh-TW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%</a:t>
            </a:r>
            <a:endParaRPr lang="en-US" sz="3200" dirty="0">
              <a:solidFill>
                <a:prstClr val="black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1400" y="5029200"/>
            <a:ext cx="55626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邀請朋友來訪聊天減了</a:t>
            </a:r>
            <a:r>
              <a:rPr lang="en-US" altLang="zh-TW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  <a:sym typeface="Wingdings"/>
              </a:rPr>
              <a:t>45</a:t>
            </a:r>
            <a:r>
              <a:rPr lang="en-US" altLang="zh-TW" sz="32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%</a:t>
            </a:r>
            <a:endParaRPr lang="en-US" sz="3200" dirty="0">
              <a:solidFill>
                <a:prstClr val="black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97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tatic5.depositphotos.com/1032474/515/v/950/depositphotos_5151783-Internet-Communication-Icons-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2556" y="2346958"/>
            <a:ext cx="4491444" cy="449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66784" y="838200"/>
            <a:ext cx="3467616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愈來愈希望有隱私</a:t>
            </a:r>
            <a:endParaRPr lang="en-US" altLang="zh-TW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卻同時愈來愈孤單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026" name="Picture 2" descr="https://encrypted-tbn1.gstatic.com/images?q=tbn:ANd9GcT_yJpJB7u698fjTmqCDOPpBaeMuMljqCpYORdlXucPdKecaMK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447799"/>
            <a:ext cx="4652556" cy="363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401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w2.google.com/mw-panoramio/photos/medium/357568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150" y="0"/>
            <a:ext cx="9153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fellowshipchurch-grapevine.com/wp-content/uploads/2012/03/Ed_Young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0517" y="0"/>
            <a:ext cx="915314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farm7.staticflickr.com/6116/6365307515_51f15638ae_z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0517" y="0"/>
            <a:ext cx="9186213" cy="601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818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eavervalleylutheran.org/wp-content/uploads/2012/09/FamilyOrange_373981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616327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19.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這樣，你們不再作外人和客旅，是與聖徒</a:t>
            </a:r>
            <a:endParaRPr lang="en-US" altLang="zh-TW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    </a:t>
            </a:r>
            <a:r>
              <a:rPr lang="zh-TW" alt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 </a:t>
            </a:r>
            <a:r>
              <a:rPr lang="zh-TW" altLang="en-US" sz="32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同國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，是</a:t>
            </a:r>
            <a:r>
              <a:rPr lang="zh-TW" altLang="en-US" sz="32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神家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裡的人了；  </a:t>
            </a: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20.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並且被建造在使徒和先知的根基上，有基</a:t>
            </a:r>
            <a:endParaRPr lang="en-US" altLang="zh-TW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     </a:t>
            </a:r>
            <a:r>
              <a:rPr lang="zh-TW" alt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督耶穌自己為房角石，  </a:t>
            </a: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21.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各房靠他聯絡得合式，漸漸成為</a:t>
            </a:r>
            <a:r>
              <a:rPr lang="zh-TW" altLang="en-US" sz="32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主的聖殿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。  </a:t>
            </a: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22.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你們也靠他同被建造，成為神藉著聖靈居</a:t>
            </a:r>
            <a:endParaRPr lang="en-US" altLang="zh-TW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     </a:t>
            </a:r>
            <a:r>
              <a:rPr lang="zh-TW" alt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 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住的所在。 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26297" y="31552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以弗所書 第二章</a:t>
            </a:r>
            <a:endParaRPr lang="en-US" sz="32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3810000"/>
            <a:ext cx="3657599" cy="2185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三重關係：</a:t>
            </a:r>
            <a:endParaRPr lang="en-US" altLang="zh-TW" sz="3400" dirty="0">
              <a:solidFill>
                <a:prstClr val="black"/>
              </a:solidFill>
              <a:latin typeface="華康圓體 Std W9" pitchFamily="50" charset="-120"/>
              <a:ea typeface="華康圓體 Std W9" pitchFamily="50" charset="-120"/>
            </a:endParaRPr>
          </a:p>
          <a:p>
            <a:pPr algn="ctr"/>
            <a:r>
              <a:rPr lang="zh-TW" altLang="en-US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一</a:t>
            </a:r>
            <a:r>
              <a:rPr lang="en-US" altLang="zh-TW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同一個國度</a:t>
            </a:r>
            <a:endParaRPr lang="en-US" altLang="zh-TW" sz="3400" dirty="0">
              <a:solidFill>
                <a:prstClr val="black"/>
              </a:solidFill>
              <a:latin typeface="華康圓體 Std W9" pitchFamily="50" charset="-120"/>
              <a:ea typeface="華康圓體 Std W9" pitchFamily="50" charset="-120"/>
            </a:endParaRPr>
          </a:p>
          <a:p>
            <a:pPr algn="ctr"/>
            <a:r>
              <a:rPr lang="zh-TW" altLang="en-US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二</a:t>
            </a:r>
            <a:r>
              <a:rPr lang="en-US" altLang="zh-TW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同是一家人</a:t>
            </a:r>
            <a:endParaRPr lang="en-US" altLang="zh-TW" sz="3400" dirty="0">
              <a:solidFill>
                <a:prstClr val="black"/>
              </a:solidFill>
              <a:latin typeface="華康圓體 Std W9" pitchFamily="50" charset="-120"/>
              <a:ea typeface="華康圓體 Std W9" pitchFamily="50" charset="-120"/>
            </a:endParaRPr>
          </a:p>
          <a:p>
            <a:pPr algn="ctr"/>
            <a:r>
              <a:rPr lang="zh-TW" altLang="en-US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三</a:t>
            </a:r>
            <a:r>
              <a:rPr lang="en-US" altLang="zh-TW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.</a:t>
            </a:r>
            <a:r>
              <a:rPr lang="zh-TW" altLang="en-US" sz="3400" dirty="0">
                <a:solidFill>
                  <a:prstClr val="black"/>
                </a:solidFill>
                <a:latin typeface="華康圓體 Std W9" pitchFamily="50" charset="-120"/>
                <a:ea typeface="華康圓體 Std W9" pitchFamily="50" charset="-120"/>
              </a:rPr>
              <a:t>同是主的殿</a:t>
            </a:r>
            <a:endParaRPr lang="en-US" sz="3400" dirty="0">
              <a:solidFill>
                <a:prstClr val="black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263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3.bp.blogspot.com/-ICUZCx9wORE/Td5yYJfNuoI/AAAAAAAAAVw/kJHzViF8I84/s1600/transforming+communities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71" y="0"/>
            <a:ext cx="91768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152400"/>
            <a:ext cx="3310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神國度的子民</a:t>
            </a:r>
            <a:endParaRPr lang="en-US" sz="32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37175"/>
            <a:ext cx="88024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「這樣，你不再作外人和客旅，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是與聖徒同國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endParaRPr lang="en-US" altLang="zh-TW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                                                     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(19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57600" y="838200"/>
            <a:ext cx="821764" cy="4837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838200"/>
            <a:ext cx="821764" cy="4837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5124" name="Picture 4" descr="http://www.whicheb5.com/blog/wp-content/uploads/2012/02/EB5-Visa-Conditional-Green-Car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18651"/>
            <a:ext cx="4016922" cy="254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ameshistoricalsociety.org/exhibits/residents/brue_citizenship_certifica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9735" y="1321950"/>
            <a:ext cx="4696660" cy="367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3.bp.blogspot.com/_mKAYhkWFeHs/TLSEGnddC-I/AAAAAAAAFqg/0mAL5vv7JUY/s400/n_04citizenshi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164" y="1447800"/>
            <a:ext cx="399963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politic365.com/wp-content/blogs.dir/1/files/2013/02/citizenship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46" y="3657600"/>
            <a:ext cx="4436618" cy="29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87682" y="5099447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u="sng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權利帶來責任</a:t>
            </a:r>
            <a:endParaRPr lang="en-US" sz="3400" u="sng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4" name="Picture 2" descr="http://www.prayerthoughts.com/prayerthoughts/Spiritual_Warfare/images/pt674_Gate-of-heaven-cropp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7110" y="1343041"/>
            <a:ext cx="2716890" cy="365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thebrokenbread.files.wordpress.com/2010/11/passport1.gif?w=5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9735" y="1371600"/>
            <a:ext cx="2087375" cy="279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432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3.bp.blogspot.com/-ICUZCx9wORE/Td5yYJfNuoI/AAAAAAAAAVw/kJHzViF8I84/s1600/transforming+communities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71" y="0"/>
            <a:ext cx="91768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152400"/>
            <a:ext cx="3310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神家裡的成員</a:t>
            </a:r>
            <a:endParaRPr lang="en-US" sz="32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37175"/>
            <a:ext cx="88024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「</a:t>
            </a:r>
            <a:r>
              <a:rPr lang="zh-TW" altLang="en-US" sz="3200" dirty="0">
                <a:solidFill>
                  <a:srgbClr val="F79646">
                    <a:lumMod val="75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這樣，你不再作外人和客旅，是與聖徒同國，</a:t>
            </a:r>
            <a:endParaRPr lang="en-US" altLang="zh-TW" sz="3200" dirty="0">
              <a:solidFill>
                <a:srgbClr val="F79646">
                  <a:lumMod val="75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是神家裡的人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」                             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(19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6146" name="Picture 2" descr="https://encrypted-tbn2.gstatic.com/images?q=tbn:ANd9GcTF3wpmz23PM35lNem3g2GzNokqgte50lT3zvizfiBs_oEzIi6Cj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1200"/>
            <a:ext cx="504322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576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02varvara.files.wordpress.com/2011/09/01-home-improvemen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2" b="3238"/>
          <a:stretch/>
        </p:blipFill>
        <p:spPr bwMode="auto">
          <a:xfrm>
            <a:off x="0" y="222069"/>
            <a:ext cx="7485017" cy="663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encrypted-tbn1.gstatic.com/images?q=tbn:ANd9GcShNxunMtJx_hYdkDjL7RvAcciCiN4Ly2BlTPy8a3UIZ3hXZy4fs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2819400" cy="157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740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354"/>
            <a:ext cx="9265092" cy="685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https://lh4.googleusercontent.com/-LwA63Wyd_j8/UUlIhyz_oLI/AAAAAAAAFeM/8dEApk3OX2A/s512/_DSC18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71" y="4354"/>
            <a:ext cx="9297962" cy="3119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1" name="Picture 7" descr="https://lh3.googleusercontent.com/-LDVQ_ZHKNK4/US3V3axcZyI/AAAAAAAAFaM/tqVCKo62jPk/s512/4744-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9297963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02016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3.bp.blogspot.com/-ICUZCx9wORE/Td5yYJfNuoI/AAAAAAAAAVw/kJHzViF8I84/s1600/transforming+communities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71" y="0"/>
            <a:ext cx="91768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churchmarketingonline.com/images/cmo-man-greeting-at-churc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3629" y="57150"/>
            <a:ext cx="19050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breakingchristiannews.com/images/news/mastergree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4800"/>
            <a:ext cx="1926233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farm3.staticflickr.com/2575/3951816836_05d41b56ca_z.jpg?zz=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11295"/>
            <a:ext cx="5943600" cy="385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pavobaptistchurch.org/hp_wordpress/wp-content/uploads/2011/12/2011-People-Greeting-300x2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57151"/>
            <a:ext cx="4095115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saltlakemormontemple.com/files/2012/06/mormon-church-meeting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048000"/>
            <a:ext cx="262128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221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jonelyn.com/wp-content/uploads/2013/02/Walmart_exteri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376"/>
            <a:ext cx="9144000" cy="688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ssheltonimages.com/img/0a/0a4/Improv_Everywhere_Best_Buy_Uniform_Prank_Remastered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376"/>
            <a:ext cx="52578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pugetsoundoff.org/files/files/imagecache/BlogImage/walmart_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265"/>
          <a:stretch/>
        </p:blipFill>
        <p:spPr bwMode="auto">
          <a:xfrm>
            <a:off x="4267200" y="4038600"/>
            <a:ext cx="4612168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69160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3.bp.blogspot.com/-ICUZCx9wORE/Td5yYJfNuoI/AAAAAAAAAVw/kJHzViF8I84/s1600/transforming+communities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71" y="0"/>
            <a:ext cx="91768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members.jacksonville.com/sites/default/files/imagecache/superphoto/120461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7500" cy="43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3.hdnux.com/photos/16/60/32/3868318/3/628x4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6941" y="3185550"/>
            <a:ext cx="5737059" cy="367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890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37175"/>
            <a:ext cx="8392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「你們各人的重擔要彼此分擔，如此就完成了</a:t>
            </a:r>
            <a:endParaRPr lang="en-US" altLang="zh-TW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   基督的律法」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(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加拉太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6:2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959" y="1828800"/>
            <a:ext cx="8392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「而全律法都包在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《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愛人如己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》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這一句話裡」</a:t>
            </a:r>
            <a:endParaRPr lang="en-US" altLang="zh-TW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(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加拉太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5:14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074" name="Picture 2" descr="http://www.hccc.us/images/560_Fotolia_1231382_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1" y="3352800"/>
            <a:ext cx="4867684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ncf.org.hk/table/activities/20090525YGVISION/POST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73" r="1600"/>
          <a:stretch/>
        </p:blipFill>
        <p:spPr bwMode="auto">
          <a:xfrm>
            <a:off x="4457700" y="3054259"/>
            <a:ext cx="4686300" cy="357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6096000" y="4495800"/>
            <a:ext cx="1371600" cy="609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prstClr val="black"/>
                </a:solidFill>
                <a:latin typeface="Accord Heavy SF" pitchFamily="34" charset="0"/>
              </a:rPr>
              <a:t>CCIC</a:t>
            </a:r>
            <a:endParaRPr lang="en-US" sz="2400" dirty="0">
              <a:solidFill>
                <a:prstClr val="black"/>
              </a:solidFill>
              <a:latin typeface="Accord Heavy S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57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3.bp.blogspot.com/-ICUZCx9wORE/Td5yYJfNuoI/AAAAAAAAAVw/kJHzViF8I84/s1600/transforming+communities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71" y="0"/>
            <a:ext cx="91768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152400"/>
            <a:ext cx="3310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神所居住的殿</a:t>
            </a:r>
            <a:endParaRPr lang="en-US" sz="32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737175"/>
            <a:ext cx="83327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「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漸漸成為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主的聖殿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，你們也靠祂同被建造</a:t>
            </a:r>
            <a:endParaRPr lang="en-US" altLang="zh-TW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   成為神藉著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聖靈居住的所在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ea typeface="華康宗楷體 Std W7" pitchFamily="66" charset="-120"/>
              </a:rPr>
              <a:t>(22-23</a:t>
            </a:r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>
                <a:solidFill>
                  <a:srgbClr val="F79646">
                    <a:lumMod val="50000"/>
                  </a:srgbClr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79646">
                  <a:lumMod val="50000"/>
                </a:srgb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34200" y="737175"/>
            <a:ext cx="1600200" cy="53860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098" name="Picture 2" descr="http://4.bp.blogspot.com/-9XqexJBczEs/TaADikjNRxI/AAAAAAAAlQk/b7Rp5al8F7w/s1600/washing_feet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6313714" cy="473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430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mallbusinessplanned.com/wp-content/images/pareto-principle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14" b="82298"/>
          <a:stretch/>
        </p:blipFill>
        <p:spPr bwMode="auto">
          <a:xfrm>
            <a:off x="2984072" y="228600"/>
            <a:ext cx="6159928" cy="62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smbfundamentals.com/wp-content/uploads/2011/10/measureston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05199"/>
            <a:ext cx="57150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sociallystacked.com/wp-content/uploads/2011/12/pareto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74185"/>
            <a:ext cx="293191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3263325"/>
            <a:ext cx="1295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0" y="3276600"/>
            <a:ext cx="1292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4641955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意大利經濟學家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8430" y="5123328"/>
            <a:ext cx="237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Vilfredo</a:t>
            </a:r>
            <a:r>
              <a:rPr lang="en-US" sz="2800" dirty="0">
                <a:solidFill>
                  <a:prstClr val="black"/>
                </a:solidFill>
              </a:rPr>
              <a:t> Pareto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264311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『</a:t>
            </a:r>
            <a:r>
              <a:rPr lang="zh-TW" altLang="en-US" sz="3200" dirty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重要的少數</a:t>
            </a:r>
            <a:r>
              <a:rPr lang="en-US" altLang="zh-TW" sz="3200" dirty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』</a:t>
            </a:r>
            <a:r>
              <a:rPr lang="zh-TW" altLang="en-US" sz="3200" dirty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原則</a:t>
            </a:r>
            <a:endParaRPr lang="en-US" sz="32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pic>
        <p:nvPicPr>
          <p:cNvPr id="10" name="Picture 2" descr="http://smallbusinessplanned.com/wp-content/images/pareto-principle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855" r="2414" b="8620"/>
          <a:stretch/>
        </p:blipFill>
        <p:spPr bwMode="auto">
          <a:xfrm>
            <a:off x="2984072" y="914400"/>
            <a:ext cx="6159928" cy="233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bodhisutra.com/wp-content/uploads/2012/09/Better-English-speaking-Spread-yourself-too-th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13085"/>
            <a:ext cx="8052680" cy="54965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022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basketballphoto.com/Photos/Michael-Jordan-16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86200"/>
            <a:ext cx="1926075" cy="283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opinuns.com/wp-content/uploads/2013/03/michael-jordan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84"/>
          <a:stretch/>
        </p:blipFill>
        <p:spPr bwMode="auto">
          <a:xfrm>
            <a:off x="3381948" y="304800"/>
            <a:ext cx="5533452" cy="627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://blog.stack.com/wp-content/uploads/michael-jordan-dunk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233" y="152400"/>
            <a:ext cx="2847616" cy="35805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447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152400"/>
            <a:ext cx="3310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u="sng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神所居住的殿</a:t>
            </a:r>
            <a:endParaRPr lang="en-US" sz="3200" u="sng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5122" name="Picture 2" descr="Working-Together-738577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1541" y="1366705"/>
            <a:ext cx="5257800" cy="530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4338" name="Picture 2" descr="http://images.fineartamerica.com/images-medium-large/bricklaying-wall-red-house-bricks-facing-half-cement-breeze-blocks-building-a-block-retaining-wall-joe-fo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" y="990600"/>
            <a:ext cx="8572500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14172" y="3200400"/>
            <a:ext cx="5929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你們來到主面前，也就像活石，</a:t>
            </a:r>
            <a:endParaRPr lang="en-US" altLang="zh-TW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被建造成為靈宮</a:t>
            </a: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」</a:t>
            </a: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彼前</a:t>
            </a: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2:5)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658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craigtowens.files.wordpress.com/2011/06/maxwell-gol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155575" y="152400"/>
            <a:ext cx="4568825" cy="648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1.bp.blogspot.com/-8zvYPxG0Nec/Tk4zkYv0kvI/AAAAAAAAAVk/PQFae5xjzjk/s1600/v+formation+bird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606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1.bp.blogspot.com/_BOB33GE7QIk/TS3hLNi2DSI/AAAAAAAABV0/e4eIeolW8kg/s1600/index_clip_image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10871"/>
            <a:ext cx="2514600" cy="360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29400" y="19050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孤雁難飛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6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477</Words>
  <Application>Microsoft Office PowerPoint</Application>
  <PresentationFormat>On-screen Show (4:3)</PresentationFormat>
  <Paragraphs>46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華康圓體 Std W9</vt:lpstr>
      <vt:lpstr>Calibri</vt:lpstr>
      <vt:lpstr>新細明體</vt:lpstr>
      <vt:lpstr>Wingdings</vt:lpstr>
      <vt:lpstr>華康POP1體 Std W9</vt:lpstr>
      <vt:lpstr>華康宗楷體 Std W7</vt:lpstr>
      <vt:lpstr>Accord Heavy SF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21</cp:revision>
  <dcterms:created xsi:type="dcterms:W3CDTF">2013-04-19T21:17:33Z</dcterms:created>
  <dcterms:modified xsi:type="dcterms:W3CDTF">2013-04-23T22:32:41Z</dcterms:modified>
</cp:coreProperties>
</file>