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1"/>
  </p:notesMasterIdLst>
  <p:sldIdLst>
    <p:sldId id="481" r:id="rId2"/>
    <p:sldId id="482" r:id="rId3"/>
    <p:sldId id="483" r:id="rId4"/>
    <p:sldId id="484" r:id="rId5"/>
    <p:sldId id="485" r:id="rId6"/>
    <p:sldId id="486" r:id="rId7"/>
    <p:sldId id="487" r:id="rId8"/>
    <p:sldId id="488" r:id="rId9"/>
    <p:sldId id="489" r:id="rId10"/>
  </p:sldIdLst>
  <p:sldSz cx="9144000" cy="6858000" type="screen4x3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新細明體" pitchFamily="18" charset="-12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81" d="100"/>
          <a:sy n="81" d="100"/>
        </p:scale>
        <p:origin x="-1056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基督的新婦─榮耀的教會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4070" y="5562600"/>
            <a:ext cx="6400800" cy="1752600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三谷基督徒會堂</a:t>
            </a:r>
            <a:endParaRPr lang="en-US" altLang="zh-TW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2013</a:t>
            </a:r>
            <a:r>
              <a:rPr lang="zh-TW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年</a:t>
            </a:r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zh-TW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月</a:t>
            </a:r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12</a:t>
            </a:r>
            <a:r>
              <a:rPr lang="zh-TW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日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62121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/>
              <a:t>主日信息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4495800"/>
            <a:ext cx="26084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b="1" dirty="0" smtClean="0"/>
              <a:t>邢承中</a:t>
            </a:r>
            <a:r>
              <a:rPr lang="zh-TW" altLang="en-US" sz="4000" b="1" dirty="0" smtClean="0"/>
              <a:t> </a:t>
            </a:r>
            <a:r>
              <a:rPr lang="zh-TW" altLang="en-US" sz="3000" b="1" dirty="0" smtClean="0"/>
              <a:t>弟兄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xmlns="" val="122956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寶貴經文</a:t>
            </a:r>
            <a:r>
              <a:rPr lang="en-US" altLang="zh-TW" sz="4000" b="1" dirty="0" smtClean="0"/>
              <a:t>﹝</a:t>
            </a:r>
            <a:r>
              <a:rPr lang="zh-TW" altLang="en-US" sz="4000" b="1" dirty="0" smtClean="0"/>
              <a:t>創世記</a:t>
            </a:r>
            <a:r>
              <a:rPr lang="en-US" altLang="zh-TW" sz="4000" b="1" dirty="0" smtClean="0"/>
              <a:t> 2:18-24﹞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2400" b="1" dirty="0" smtClean="0">
                <a:effectLst/>
              </a:rPr>
              <a:t>耶 和 華 　 神 說 、 那 人 獨 居 不 好 、 我 要 為 他 造 一 個 配 偶 </a:t>
            </a:r>
            <a:r>
              <a:rPr lang="zh-TW" altLang="en-US" sz="2400" b="1" dirty="0" smtClean="0">
                <a:solidFill>
                  <a:srgbClr val="C00000"/>
                </a:solidFill>
                <a:effectLst/>
              </a:rPr>
              <a:t>幫 助 他 </a:t>
            </a:r>
            <a:r>
              <a:rPr lang="zh-TW" altLang="en-US" sz="2400" b="1" dirty="0" smtClean="0">
                <a:effectLst/>
              </a:rPr>
              <a:t>。</a:t>
            </a:r>
            <a:endParaRPr lang="en-US" altLang="zh-TW" sz="2400" b="1" dirty="0" smtClean="0">
              <a:effectLst/>
            </a:endParaRPr>
          </a:p>
          <a:p>
            <a:r>
              <a:rPr lang="zh-TW" altLang="en-US" sz="2400" b="1" dirty="0" smtClean="0">
                <a:effectLst/>
              </a:rPr>
              <a:t>耶 和 華 　 神 用 土 所 造 成 的 野 地 各 樣 走 獸 、 和 空 中 各 樣 飛 鳥 、 都 帶 到 那 人 面 前 看 他 叫 甚 麼 ． 那 人 怎 樣 叫 各 樣 的 活 物 、 那 就 是 他 的 名 字 。 </a:t>
            </a:r>
            <a:endParaRPr lang="en-US" altLang="zh-TW" sz="2400" b="1" dirty="0" smtClean="0">
              <a:effectLst/>
            </a:endParaRPr>
          </a:p>
          <a:p>
            <a:r>
              <a:rPr lang="zh-TW" altLang="en-US" sz="2400" b="1" dirty="0" smtClean="0">
                <a:effectLst/>
              </a:rPr>
              <a:t>那 人 便 給 一 切 牲 畜 、 和 空 中 飛 鳥 、 野 地 走 獸 都 起 了 名 ． </a:t>
            </a:r>
            <a:r>
              <a:rPr lang="zh-TW" altLang="en-US" sz="2400" b="1" dirty="0" smtClean="0">
                <a:solidFill>
                  <a:srgbClr val="C00000"/>
                </a:solidFill>
                <a:effectLst/>
              </a:rPr>
              <a:t>只 是 那 人 沒 有 遇 見 配 偶 幫 助 他 </a:t>
            </a:r>
            <a:r>
              <a:rPr lang="zh-TW" altLang="en-US" sz="2400" b="1" dirty="0" smtClean="0">
                <a:effectLst/>
              </a:rPr>
              <a:t>。 </a:t>
            </a:r>
            <a:endParaRPr lang="en-US" altLang="zh-TW" sz="2400" b="1" dirty="0" smtClean="0">
              <a:effectLst/>
            </a:endParaRPr>
          </a:p>
          <a:p>
            <a:r>
              <a:rPr lang="zh-TW" altLang="en-US" sz="2400" b="1" dirty="0" smtClean="0">
                <a:effectLst/>
              </a:rPr>
              <a:t>耶 和 華 　 神 使 他 沉 睡 、 他 就 睡 了 ． 於 是 取 下 他 的 一 條 肋 骨 、 又 把 肉 合 起 來 。 </a:t>
            </a:r>
            <a:endParaRPr lang="en-US" altLang="zh-TW" sz="2400" b="1" dirty="0" smtClean="0">
              <a:effectLst/>
            </a:endParaRPr>
          </a:p>
          <a:p>
            <a:r>
              <a:rPr lang="zh-TW" altLang="en-US" sz="2400" b="1" dirty="0" smtClean="0">
                <a:effectLst/>
              </a:rPr>
              <a:t>耶 和 華 　 神 就 用 那 人 身 上 所 取 的 肋 骨 、 造 成 一 個 女 人 、 領 他 到 那 人 跟 前 。 </a:t>
            </a:r>
            <a:endParaRPr lang="en-US" altLang="zh-TW" sz="2400" b="1" dirty="0" smtClean="0">
              <a:effectLst/>
            </a:endParaRPr>
          </a:p>
          <a:p>
            <a:r>
              <a:rPr lang="zh-TW" altLang="en-US" sz="2400" b="1" dirty="0" smtClean="0">
                <a:effectLst/>
              </a:rPr>
              <a:t>那 人 說 、 </a:t>
            </a:r>
            <a:r>
              <a:rPr lang="zh-TW" altLang="en-US" sz="2400" b="1" dirty="0" smtClean="0">
                <a:solidFill>
                  <a:srgbClr val="C00000"/>
                </a:solidFill>
                <a:effectLst/>
              </a:rPr>
              <a:t>這 是 我 骨 中 的 骨 、 肉 中 的 肉 </a:t>
            </a:r>
            <a:r>
              <a:rPr lang="zh-TW" altLang="en-US" sz="2400" b="1" dirty="0" smtClean="0">
                <a:effectLst/>
              </a:rPr>
              <a:t>、 可 以 稱 他 為 女 人 、 因 為 他 是 從 男 人 身 上 取 出 來 的 。</a:t>
            </a:r>
            <a:endParaRPr lang="en-US" altLang="zh-TW" sz="2400" b="1" dirty="0" smtClean="0">
              <a:effectLst/>
            </a:endParaRPr>
          </a:p>
          <a:p>
            <a:r>
              <a:rPr lang="zh-TW" altLang="en-US" sz="2400" b="1" dirty="0" smtClean="0">
                <a:effectLst/>
              </a:rPr>
              <a:t>因 此 、 </a:t>
            </a:r>
            <a:r>
              <a:rPr lang="zh-TW" altLang="en-US" sz="2400" b="1" dirty="0" smtClean="0">
                <a:solidFill>
                  <a:srgbClr val="C00000"/>
                </a:solidFill>
                <a:effectLst/>
              </a:rPr>
              <a:t>人 要 離 開 父 母 、 與 妻 子 連 合 、 二 人 成 為 一 體 </a:t>
            </a:r>
            <a:r>
              <a:rPr lang="zh-TW" altLang="en-US" sz="2400" b="1" dirty="0" smtClean="0">
                <a:effectLst/>
              </a:rPr>
              <a:t>。  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24972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寶貴經文</a:t>
            </a:r>
            <a:r>
              <a:rPr lang="en-US" altLang="zh-TW" sz="4000" b="1" dirty="0" smtClean="0"/>
              <a:t>﹝</a:t>
            </a:r>
            <a:r>
              <a:rPr lang="zh-TW" altLang="en-US" sz="4000" b="1" dirty="0" smtClean="0"/>
              <a:t>以弗所書 </a:t>
            </a:r>
            <a:r>
              <a:rPr lang="en-US" altLang="zh-TW" sz="4000" b="1" dirty="0" smtClean="0"/>
              <a:t>5:22-33﹞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sz="2000" b="1" dirty="0" smtClean="0">
                <a:effectLst/>
              </a:rPr>
              <a:t>你 們 作 妻 子 的 、 當 順 服 自 己 的 丈 夫 、 如 同 順 服 主 ．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因 為 丈 夫 是 妻 子 的 頭 、 如 同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基 督 是 教 會 的 頭 ． 他 又 是 教 會 全 體 的 救 主 。</a:t>
            </a:r>
            <a:endParaRPr lang="en-US" altLang="zh-TW" sz="2000" b="1" dirty="0" smtClean="0">
              <a:solidFill>
                <a:srgbClr val="C00000"/>
              </a:solidFill>
              <a:effectLst/>
            </a:endParaRPr>
          </a:p>
          <a:p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教 會 怎 樣 順 服 基 督 </a:t>
            </a:r>
            <a:r>
              <a:rPr lang="zh-TW" altLang="en-US" sz="2000" b="1" dirty="0" smtClean="0">
                <a:effectLst/>
              </a:rPr>
              <a:t>、 妻 子 也 要 怎 樣 凡 事 順 服 丈 夫 。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你 們 作 丈 夫 的 、 要 愛 你 們 的 妻 子 、 正 如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基 督 愛 教 會 、 為 教 會 捨 己 。</a:t>
            </a:r>
            <a:endParaRPr lang="en-US" altLang="zh-TW" sz="2000" b="1" dirty="0" smtClean="0">
              <a:solidFill>
                <a:srgbClr val="C00000"/>
              </a:solidFill>
              <a:effectLst/>
            </a:endParaRPr>
          </a:p>
          <a:p>
            <a:r>
              <a:rPr lang="zh-TW" altLang="en-US" sz="2000" b="1" dirty="0" smtClean="0">
                <a:effectLst/>
              </a:rPr>
              <a:t>要 用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水 藉 著 道 </a:t>
            </a:r>
            <a:r>
              <a:rPr lang="zh-TW" altLang="en-US" sz="2000" b="1" dirty="0" smtClean="0">
                <a:effectLst/>
              </a:rPr>
              <a:t>、 把 教 會 洗 淨 、 成 為 聖 潔 、 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可 以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獻 給 自 己 、 作 個 榮 耀 的 教 會 </a:t>
            </a:r>
            <a:r>
              <a:rPr lang="zh-TW" altLang="en-US" sz="2000" b="1" dirty="0" smtClean="0">
                <a:effectLst/>
              </a:rPr>
              <a:t>、 毫 無 玷 污 皺 紋 等 類 的 病 、 乃 是 聖 潔 沒 有 瑕 疵 的 。 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丈 夫 也 當 照 樣 愛 妻 子 、 如 同 愛 自 己 的 身 子 ． 愛 妻 子 、 便 是 愛 自 己 了 。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從 來 沒 有 人 恨 惡 自 己 的 身 子 、 總 是 保 養 顧 惜 、 正 像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基 督 待 教 會 </a:t>
            </a:r>
            <a:r>
              <a:rPr lang="zh-TW" altLang="en-US" sz="2000" b="1" dirty="0" smtClean="0">
                <a:effectLst/>
              </a:rPr>
              <a:t>一 樣 ．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因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我 們 是 他 身 上 的 肢 體 </a:t>
            </a:r>
            <a:r>
              <a:rPr lang="zh-TW" altLang="en-US" sz="2000" b="1" dirty="0" smtClean="0">
                <a:effectLst/>
              </a:rPr>
              <a:t>。 </a:t>
            </a:r>
            <a:r>
              <a:rPr lang="en-US" altLang="zh-TW" sz="2000" b="1" dirty="0" smtClean="0">
                <a:effectLst/>
              </a:rPr>
              <a:t>〔 </a:t>
            </a:r>
            <a:r>
              <a:rPr lang="zh-TW" altLang="en-US" sz="2000" b="1" dirty="0" smtClean="0">
                <a:effectLst/>
              </a:rPr>
              <a:t>有 古 卷 在 此 有 </a:t>
            </a:r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就 是 他 的 骨 他 的 肉 </a:t>
            </a:r>
            <a:r>
              <a:rPr lang="en-US" altLang="zh-TW" sz="2000" b="1" dirty="0" smtClean="0">
                <a:effectLst/>
              </a:rPr>
              <a:t>〕 </a:t>
            </a:r>
            <a:r>
              <a:rPr lang="zh-TW" altLang="en-US" sz="2000" b="1" dirty="0" smtClean="0">
                <a:effectLst/>
              </a:rPr>
              <a:t> 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effectLst/>
              </a:rPr>
              <a:t>為 這 個 緣 故 、 人 要 離 開 父 母 、 與 妻 子 連 合 、 二 人 成 為 一 體 。</a:t>
            </a:r>
            <a:endParaRPr lang="en-US" altLang="zh-TW" sz="2000" b="1" dirty="0" smtClean="0">
              <a:effectLst/>
            </a:endParaRPr>
          </a:p>
          <a:p>
            <a:r>
              <a:rPr lang="zh-TW" altLang="en-US" sz="2000" b="1" dirty="0" smtClean="0">
                <a:solidFill>
                  <a:srgbClr val="C00000"/>
                </a:solidFill>
                <a:effectLst/>
              </a:rPr>
              <a:t>這 是 極 大 的 奧 秘 、 但 我 是 指 著 基 督 和 教 會 說 的 。 </a:t>
            </a:r>
            <a:endParaRPr lang="en-US" altLang="zh-TW" sz="2000" b="1" dirty="0" smtClean="0">
              <a:solidFill>
                <a:srgbClr val="C00000"/>
              </a:solidFill>
              <a:effectLst/>
            </a:endParaRPr>
          </a:p>
          <a:p>
            <a:r>
              <a:rPr lang="zh-TW" altLang="en-US" sz="2000" b="1" dirty="0" smtClean="0">
                <a:effectLst/>
              </a:rPr>
              <a:t>然 而 你 們 各 人 都 當 愛 妻 子 、 如 同 愛 自 己 一 樣 ． 妻 子 也 當 敬 重 他 的 丈 夫 。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40620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第一對男人和女人和他們的預表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/>
              <a:t>神按照自己的形像與樣式造人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神的心意乃是天人合一，要人在地上掌權，並有一個配偶來幫助他；生養眾多，遍滿全地，管理並治理這地的一切，彰顯神的榮耀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可惜因著始祖犯罪，虧缺了神的榮耀。神的心意無法在第一對男女身上得到滿足，只得在第二對男女身上實現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第一個男人亞當乃成為那以後要來之人的預像</a:t>
            </a:r>
            <a:r>
              <a:rPr lang="en-US" altLang="zh-TW" sz="2800" b="1" dirty="0" smtClean="0"/>
              <a:t>﹝</a:t>
            </a:r>
            <a:r>
              <a:rPr lang="zh-TW" altLang="en-US" sz="2800" b="1" dirty="0" smtClean="0"/>
              <a:t>羅馬書</a:t>
            </a:r>
            <a:r>
              <a:rPr lang="en-US" altLang="zh-TW" sz="2800" b="1" dirty="0" smtClean="0"/>
              <a:t> 5:14﹞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8926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第二個男人 ─ 基督耶穌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/>
              <a:t>基督耶穌降世為人，成為末後的亞當</a:t>
            </a:r>
            <a:r>
              <a:rPr lang="en-US" altLang="zh-TW" sz="2800" b="1" dirty="0" smtClean="0"/>
              <a:t>	</a:t>
            </a:r>
          </a:p>
          <a:p>
            <a:pPr lvl="1"/>
            <a:r>
              <a:rPr lang="zh-TW" altLang="en-US" sz="2400" b="1" dirty="0" smtClean="0">
                <a:effectLst/>
              </a:rPr>
              <a:t>經上也是 這樣記 著說 、 </a:t>
            </a:r>
            <a:r>
              <a:rPr lang="en-US" altLang="zh-TW" sz="2400" b="1" dirty="0" smtClean="0">
                <a:effectLst/>
              </a:rPr>
              <a:t>『</a:t>
            </a:r>
            <a:r>
              <a:rPr lang="zh-TW" altLang="en-US" sz="2400" b="1" dirty="0" smtClean="0">
                <a:effectLst/>
              </a:rPr>
              <a:t>首先 的人亞 當 、 成了有 靈的活人 。</a:t>
            </a:r>
            <a:r>
              <a:rPr lang="en-US" altLang="zh-TW" sz="2400" b="1" dirty="0" smtClean="0">
                <a:effectLst/>
              </a:rPr>
              <a:t>』〔 </a:t>
            </a:r>
            <a:r>
              <a:rPr lang="zh-TW" altLang="en-US" sz="2400" b="1" dirty="0" smtClean="0">
                <a:effectLst/>
              </a:rPr>
              <a:t>靈或作血氣 </a:t>
            </a:r>
            <a:r>
              <a:rPr lang="en-US" altLang="zh-TW" sz="2400" b="1" dirty="0" smtClean="0">
                <a:effectLst/>
              </a:rPr>
              <a:t>〕</a:t>
            </a:r>
            <a:r>
              <a:rPr lang="zh-TW" altLang="en-US" sz="2400" b="1" dirty="0" smtClean="0">
                <a:effectLst/>
              </a:rPr>
              <a:t>末後 的亞當 、成 了叫 人活 的靈 。 頭 一 個人是出 於地 、乃屬土 ． 第二個 人是出於天 。我們既有屬土 的形狀 、將來也必 有屬 天 的 形 狀 。</a:t>
            </a:r>
            <a:r>
              <a:rPr lang="en-US" altLang="zh-TW" sz="2400" b="1" dirty="0" smtClean="0">
                <a:effectLst/>
              </a:rPr>
              <a:t>﹝</a:t>
            </a:r>
            <a:r>
              <a:rPr lang="zh-TW" altLang="en-US" sz="2400" b="1" dirty="0" smtClean="0">
                <a:effectLst/>
              </a:rPr>
              <a:t>林前</a:t>
            </a:r>
            <a:r>
              <a:rPr lang="en-US" altLang="zh-TW" sz="2400" b="1" dirty="0" smtClean="0">
                <a:effectLst/>
              </a:rPr>
              <a:t> 15: 45, 47, 49﹞</a:t>
            </a:r>
          </a:p>
          <a:p>
            <a:r>
              <a:rPr lang="zh-TW" altLang="en-US" sz="2800" b="1" dirty="0" smtClean="0"/>
              <a:t>祂來了為要拯救世人，使我們恢復屬</a:t>
            </a:r>
            <a:r>
              <a:rPr lang="zh-TW" altLang="en-US" sz="2800" b="1" dirty="0" smtClean="0">
                <a:effectLst/>
              </a:rPr>
              <a:t>天的形狀，並與祂一同重建神的國度</a:t>
            </a:r>
            <a:endParaRPr lang="en-US" altLang="zh-TW" sz="2800" b="1" dirty="0" smtClean="0">
              <a:effectLst/>
            </a:endParaRPr>
          </a:p>
          <a:p>
            <a:pPr lvl="1"/>
            <a:r>
              <a:rPr lang="zh-TW" altLang="en-US" sz="2400" b="1" dirty="0" smtClean="0">
                <a:effectLst/>
              </a:rPr>
              <a:t>因為他預先所知道 的人 、就預先定下效法他兒子的模 樣、使他兒子在許多弟兄中作長 子 ．</a:t>
            </a:r>
            <a:r>
              <a:rPr lang="en-US" altLang="zh-TW" sz="2400" b="1" dirty="0" smtClean="0">
                <a:effectLst/>
              </a:rPr>
              <a:t>﹝</a:t>
            </a:r>
            <a:r>
              <a:rPr lang="zh-TW" altLang="en-US" sz="2400" b="1" dirty="0" smtClean="0">
                <a:effectLst/>
              </a:rPr>
              <a:t>羅 </a:t>
            </a:r>
            <a:r>
              <a:rPr lang="en-US" altLang="zh-TW" sz="2400" b="1" dirty="0" smtClean="0">
                <a:effectLst/>
              </a:rPr>
              <a:t>8:29﹞</a:t>
            </a:r>
          </a:p>
          <a:p>
            <a:endParaRPr lang="en-US" altLang="zh-TW" b="1" dirty="0" smtClean="0">
              <a:effectLst/>
            </a:endParaRPr>
          </a:p>
          <a:p>
            <a:pPr lvl="1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7297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 dirty="0" smtClean="0"/>
              <a:t>第二個女人 ─榮耀的教會</a:t>
            </a:r>
            <a:r>
              <a:rPr lang="zh-TW" altLang="en-US" b="1" dirty="0" smtClean="0"/>
              <a:t>　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/>
              <a:t>第二個女人乃是基督教會，而且當是榮耀的教會</a:t>
            </a:r>
            <a:endParaRPr lang="en-US" altLang="zh-TW" sz="2800" b="1" dirty="0" smtClean="0">
              <a:effectLst/>
            </a:endParaRPr>
          </a:p>
          <a:p>
            <a:pPr lvl="1"/>
            <a:r>
              <a:rPr lang="zh-TW" altLang="en-US" sz="2400" b="1" dirty="0" smtClean="0">
                <a:effectLst/>
              </a:rPr>
              <a:t>為這個緣 故、人要離開父 母、與妻子連 合、二人成為一體 。這是極大的奧秘 、但我是指著基督和教會說的。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弗 </a:t>
            </a:r>
            <a:r>
              <a:rPr lang="en-US" altLang="zh-TW" sz="2400" b="1" dirty="0" smtClean="0"/>
              <a:t>5:31-32﹞</a:t>
            </a:r>
          </a:p>
          <a:p>
            <a:pPr lvl="1"/>
            <a:r>
              <a:rPr lang="zh-TW" altLang="en-US" sz="2400" b="1" dirty="0" smtClean="0">
                <a:effectLst/>
              </a:rPr>
              <a:t>作個榮耀的教會 、毫無玷污皺紋等類的病 、乃是聖潔 沒有瑕疵的 。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弗 </a:t>
            </a:r>
            <a:r>
              <a:rPr lang="en-US" altLang="zh-TW" sz="2400" b="1" dirty="0" smtClean="0"/>
              <a:t>5:27﹞</a:t>
            </a:r>
          </a:p>
          <a:p>
            <a:r>
              <a:rPr lang="zh-TW" altLang="en-US" sz="2800" b="1" dirty="0" smtClean="0"/>
              <a:t>神起初在亞當身上的旨意，現在要在基督耶穌裡，藉著基督教會的幫助來成功的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神喜悅一位得勝的基督，也喜悅一個得勝的教會。神要教會與基督一同掌權，一同得榮耀　　　　　　　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6692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從基督的身體到基督的新婦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sz="3000" b="1" dirty="0" smtClean="0"/>
              <a:t>基督愛教會，將教會當作祂身上的肢體，是祂的骨，祂的肉。作為基督的肢體，教會當順服敬重基督</a:t>
            </a:r>
            <a:endParaRPr lang="en-US" altLang="zh-TW" sz="3000" b="1" dirty="0" smtClean="0"/>
          </a:p>
          <a:p>
            <a:endParaRPr lang="en-US" altLang="zh-TW" sz="2800" b="1" dirty="0"/>
          </a:p>
          <a:p>
            <a:endParaRPr lang="en-US" altLang="zh-TW" sz="2800" b="1" dirty="0" smtClean="0"/>
          </a:p>
          <a:p>
            <a:endParaRPr lang="en-US" altLang="zh-TW" sz="2800" b="1" dirty="0"/>
          </a:p>
          <a:p>
            <a:endParaRPr lang="en-US" altLang="zh-TW" sz="2800" b="1" dirty="0" smtClean="0"/>
          </a:p>
          <a:p>
            <a:endParaRPr lang="en-US" altLang="zh-TW" sz="2800" b="1" dirty="0"/>
          </a:p>
          <a:p>
            <a:endParaRPr lang="en-US" altLang="zh-TW" sz="2800" b="1" dirty="0" smtClean="0"/>
          </a:p>
          <a:p>
            <a:endParaRPr lang="en-US" altLang="zh-TW" sz="3000" b="1" dirty="0" smtClean="0"/>
          </a:p>
          <a:p>
            <a:r>
              <a:rPr lang="zh-TW" altLang="en-US" sz="3000" b="1" dirty="0" smtClean="0"/>
              <a:t>正如夏娃由亞當而出，教會亦由基督而出。出於肉體的，必須經過十字架的對付，才能成為屬基督的</a:t>
            </a:r>
            <a:endParaRPr lang="en-US" altLang="zh-TW" sz="3000" b="1" dirty="0" smtClean="0"/>
          </a:p>
          <a:p>
            <a:endParaRPr lang="en-US" altLang="zh-TW" sz="28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1766271"/>
              </p:ext>
            </p:extLst>
          </p:nvPr>
        </p:nvGraphicFramePr>
        <p:xfrm>
          <a:off x="1447800" y="2743200"/>
          <a:ext cx="64008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2971800"/>
              </a:tblGrid>
              <a:tr h="59436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　　</a:t>
                      </a:r>
                      <a:r>
                        <a:rPr lang="zh-TW" altLang="en-US" sz="2800" b="1" dirty="0" smtClean="0"/>
                        <a:t>基督耶穌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　　基督教會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b="1" dirty="0" smtClean="0"/>
                        <a:t>教會全體的救主</a:t>
                      </a:r>
                      <a:endParaRPr lang="en-US" altLang="zh-TW" sz="2800" b="1" dirty="0" smtClean="0"/>
                    </a:p>
                    <a:p>
                      <a:r>
                        <a:rPr lang="zh-TW" altLang="en-US" sz="2800" b="1" dirty="0" smtClean="0"/>
                        <a:t>教會的頭</a:t>
                      </a:r>
                      <a:endParaRPr lang="en-US" altLang="zh-TW" sz="2800" b="1" dirty="0" smtClean="0"/>
                    </a:p>
                    <a:p>
                      <a:r>
                        <a:rPr lang="zh-TW" altLang="en-US" sz="2800" b="1" dirty="0" smtClean="0"/>
                        <a:t>愛教會，為教會捨己</a:t>
                      </a:r>
                      <a:endParaRPr lang="en-US" altLang="zh-TW" sz="2800" b="1" dirty="0" smtClean="0"/>
                    </a:p>
                    <a:p>
                      <a:r>
                        <a:rPr lang="zh-TW" altLang="en-US" sz="2800" b="1" dirty="0" smtClean="0"/>
                        <a:t>總是保養顧惜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 smtClean="0"/>
                        <a:t>基督身上的肢體</a:t>
                      </a:r>
                      <a:endParaRPr lang="en-US" altLang="zh-TW" sz="2800" b="1" dirty="0" smtClean="0"/>
                    </a:p>
                    <a:p>
                      <a:r>
                        <a:rPr lang="zh-TW" altLang="en-US" sz="2800" b="1" dirty="0" smtClean="0"/>
                        <a:t>順服基督</a:t>
                      </a:r>
                      <a:endParaRPr lang="en-US" altLang="zh-TW" sz="2800" b="1" dirty="0" smtClean="0"/>
                    </a:p>
                    <a:p>
                      <a:r>
                        <a:rPr lang="zh-TW" altLang="en-US" sz="2800" b="1" dirty="0" smtClean="0"/>
                        <a:t>敬重基督</a:t>
                      </a:r>
                      <a:endParaRPr lang="en-US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634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/>
              <a:t>從基督的身體到基督的新婦</a:t>
            </a:r>
            <a:r>
              <a:rPr lang="en-US" altLang="zh-TW" sz="4000" b="1" dirty="0" smtClean="0"/>
              <a:t>﹝</a:t>
            </a:r>
            <a:r>
              <a:rPr lang="zh-TW" altLang="en-US" sz="4000" b="1" dirty="0" smtClean="0"/>
              <a:t>續</a:t>
            </a:r>
            <a:r>
              <a:rPr lang="en-US" altLang="zh-TW" sz="4000" b="1" dirty="0" smtClean="0"/>
              <a:t>﹞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2800" b="1" dirty="0" smtClean="0"/>
              <a:t>正如亞當和夏娃是由一個成為兩個，又由兩個合而為一，教會是由基督而出，又與基督合而為一的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教會理當繼續成長，裝備自己成為新婦，迎接基督再臨</a:t>
            </a:r>
            <a:endParaRPr lang="en-US" altLang="zh-TW" sz="2800" b="1" dirty="0" smtClean="0"/>
          </a:p>
          <a:p>
            <a:pPr lvl="1"/>
            <a:r>
              <a:rPr lang="zh-TW" altLang="en-US" sz="2000" b="1" dirty="0"/>
              <a:t>我 們 要 歡 喜 快 樂 、 將 榮 耀 歸 給 他 ． 因 為 羔 羊 婚 娶 的 時 候 到 了 、 新 婦 也 自 己 預 備 好 了 </a:t>
            </a:r>
            <a:r>
              <a:rPr lang="en-US" altLang="zh-TW" sz="2000" b="1" dirty="0" smtClean="0"/>
              <a:t>﹝</a:t>
            </a:r>
            <a:r>
              <a:rPr lang="zh-TW" altLang="en-US" sz="2000" b="1" dirty="0" smtClean="0"/>
              <a:t>啟</a:t>
            </a:r>
            <a:r>
              <a:rPr lang="en-US" altLang="zh-TW" sz="2000" b="1" dirty="0" smtClean="0"/>
              <a:t>19:7﹞</a:t>
            </a:r>
            <a:r>
              <a:rPr lang="zh-TW" altLang="en-US" sz="2000" dirty="0" smtClean="0"/>
              <a:t> 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7025501"/>
              </p:ext>
            </p:extLst>
          </p:nvPr>
        </p:nvGraphicFramePr>
        <p:xfrm>
          <a:off x="838200" y="4114799"/>
          <a:ext cx="78486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962400"/>
              </a:tblGrid>
              <a:tr h="365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 smtClean="0"/>
                        <a:t>　　基督耶穌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 smtClean="0"/>
                        <a:t>　　基督教會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復活升天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已得了天上地下一切權柄　　　　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必要再臨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在永恆國度中永遠掌權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讓基督用水藉著道，洗淨自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　　己，成為聖潔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去除</a:t>
                      </a:r>
                      <a:r>
                        <a:rPr lang="zh-TW" altLang="en-US" sz="2400" b="1" dirty="0" smtClean="0">
                          <a:effectLst/>
                        </a:rPr>
                        <a:t>玷</a:t>
                      </a:r>
                      <a:r>
                        <a:rPr lang="zh-TW" altLang="en-US" sz="2400" b="1" dirty="0" smtClean="0"/>
                        <a:t>污，皺紋等類的病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成為新婦，獻給基督耶穌　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與基督一同掌權，一同得榮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1624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結語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2800" b="1" dirty="0" smtClean="0"/>
              <a:t>亞當夏娃未完成的使命</a:t>
            </a:r>
            <a:r>
              <a:rPr lang="en-US" altLang="zh-TW" sz="2800" b="1" dirty="0" smtClean="0"/>
              <a:t>﹝</a:t>
            </a:r>
            <a:r>
              <a:rPr lang="zh-TW" altLang="en-US" sz="2800" b="1" dirty="0" smtClean="0"/>
              <a:t>在全地彰顯神的榮耀</a:t>
            </a:r>
            <a:r>
              <a:rPr lang="en-US" altLang="zh-TW" sz="2800" b="1" dirty="0" smtClean="0"/>
              <a:t>﹞</a:t>
            </a:r>
            <a:r>
              <a:rPr lang="zh-TW" altLang="en-US" sz="2800" b="1" dirty="0" smtClean="0"/>
              <a:t>，現在要由基督耶穌與基督教會一同完成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教會是由基督而出，是祂的身體，是祂的骨，祂的肉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基督愛教會，已為教會捨己</a:t>
            </a:r>
            <a:endParaRPr lang="en-US" altLang="zh-TW" sz="2800" b="1" dirty="0" smtClean="0"/>
          </a:p>
          <a:p>
            <a:r>
              <a:rPr lang="zh-TW" altLang="en-US" sz="2800" b="1" dirty="0" smtClean="0"/>
              <a:t>教會當明白自己的身份，順服敬重基督，讓基督用水藉著道，洗淨自己，成為聖潔</a:t>
            </a:r>
            <a:r>
              <a:rPr lang="zh-TW" altLang="en-US" sz="2800" b="1" dirty="0" smtClean="0">
                <a:effectLst/>
              </a:rPr>
              <a:t>沒有瑕疵的新婦，獻給基督，與祂一同掌權，一同得榮耀</a:t>
            </a:r>
            <a:endParaRPr lang="en-US" altLang="zh-TW" sz="2800" b="1" dirty="0" smtClean="0">
              <a:effectLst/>
            </a:endParaRPr>
          </a:p>
          <a:p>
            <a:r>
              <a:rPr lang="zh-TW" altLang="en-US" sz="2800" b="1" dirty="0" smtClean="0"/>
              <a:t>因著榮耀的基督，與榮耀的教會，神的榮耀終得全然彰顯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9101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2274</TotalTime>
  <Words>1206</Words>
  <Application>Microsoft Office PowerPoint</Application>
  <PresentationFormat>On-screen Show (4:3)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新細明體</vt:lpstr>
      <vt:lpstr>2_Custom Design</vt:lpstr>
      <vt:lpstr>基督的新婦─榮耀的教會 </vt:lpstr>
      <vt:lpstr>寶貴經文﹝創世記 2:18-24﹞</vt:lpstr>
      <vt:lpstr>寶貴經文﹝以弗所書 5:22-33﹞</vt:lpstr>
      <vt:lpstr>第一對男人和女人和他們的預表</vt:lpstr>
      <vt:lpstr>第二個男人 ─ 基督耶穌</vt:lpstr>
      <vt:lpstr>第二個女人 ─榮耀的教會　　</vt:lpstr>
      <vt:lpstr>從基督的身體到基督的新婦</vt:lpstr>
      <vt:lpstr>從基督的身體到基督的新婦﹝續﹞</vt:lpstr>
      <vt:lpstr>結語</vt:lpstr>
    </vt:vector>
  </TitlesOfParts>
  <Company>CCICTV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176</cp:revision>
  <dcterms:created xsi:type="dcterms:W3CDTF">2012-04-26T21:17:43Z</dcterms:created>
  <dcterms:modified xsi:type="dcterms:W3CDTF">2013-05-10T02:30:02Z</dcterms:modified>
</cp:coreProperties>
</file>