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7" r:id="rId2"/>
  </p:sldMasterIdLst>
  <p:notesMasterIdLst>
    <p:notesMasterId r:id="rId10"/>
  </p:notesMasterIdLst>
  <p:sldIdLst>
    <p:sldId id="576" r:id="rId3"/>
    <p:sldId id="598" r:id="rId4"/>
    <p:sldId id="599" r:id="rId5"/>
    <p:sldId id="592" r:id="rId6"/>
    <p:sldId id="593" r:id="rId7"/>
    <p:sldId id="594" r:id="rId8"/>
    <p:sldId id="595" r:id="rId9"/>
  </p:sldIdLst>
  <p:sldSz cx="9144000" cy="6858000" type="screen4x3"/>
  <p:notesSz cx="6858000" cy="9144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新細明體" pitchFamily="18" charset="-12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000099"/>
    <a:srgbClr val="220EB2"/>
    <a:srgbClr val="70808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41" autoAdjust="0"/>
    <p:restoredTop sz="94622" autoAdjust="0"/>
  </p:normalViewPr>
  <p:slideViewPr>
    <p:cSldViewPr>
      <p:cViewPr>
        <p:scale>
          <a:sx n="62" d="100"/>
          <a:sy n="62" d="100"/>
        </p:scale>
        <p:origin x="-1350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8/16/2013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fld id="{B928D211-E57E-4122-B7B3-2CA35E391C2D}" type="slidenum">
              <a:rPr lang="en-US" altLang="zh-TW">
                <a:solidFill>
                  <a:prstClr val="black"/>
                </a:solidFill>
              </a:rPr>
              <a:pPr eaLnBrk="1" hangingPunct="1"/>
              <a:t>4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fld id="{EFC60CD5-E323-4C7B-9144-78A449CF0C8D}" type="slidenum">
              <a:rPr lang="en-US" altLang="zh-TW">
                <a:solidFill>
                  <a:prstClr val="black"/>
                </a:solidFill>
              </a:rPr>
              <a:pPr eaLnBrk="1" hangingPunct="1"/>
              <a:t>5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fld id="{A2302626-E772-4E74-B0D7-A169622CE82C}" type="slidenum">
              <a:rPr lang="en-US" altLang="zh-TW">
                <a:solidFill>
                  <a:prstClr val="black"/>
                </a:solidFill>
              </a:rPr>
              <a:pPr eaLnBrk="1" hangingPunct="1"/>
              <a:t>6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fld id="{9377B0EC-2437-48C1-9D31-2273A2A4B705}" type="slidenum">
              <a:rPr lang="en-US" altLang="zh-TW">
                <a:solidFill>
                  <a:prstClr val="black"/>
                </a:solidFill>
              </a:rPr>
              <a:pPr eaLnBrk="1" hangingPunct="1"/>
              <a:t>7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>
              <a:solidFill>
                <a:srgbClr val="FFFFFF"/>
              </a:solidFill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3574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2357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1A5B-A494-42DE-98C3-ABA00BB5C2B3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4960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06883-9F46-45E4-A348-7FD5F319B9D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6958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987D4-9E64-4176-A1CB-EC5D24DFB1DE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81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E369D-AF46-4A31-B6B6-245040298C50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599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9D913-263F-4204-B68F-93CB81451A21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6134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65D77-5CE2-44E8-B9C1-BBE41BF31F71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2683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E8DFC-02F1-427A-8C2E-300628BBC1A6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484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3B5EB-056A-4D3A-9F6E-B474A27AFCB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1064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66FA1-679B-44AF-B6C0-C632F96D63CB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50301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8A22F-AD79-453D-AB31-4A621CEC0DD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884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B32B0-628A-4681-9CC3-BB961740911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245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2532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2533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>
              <a:solidFill>
                <a:srgbClr val="FFFFFF"/>
              </a:solidFill>
            </a:endParaRPr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22535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2537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538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539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540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541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2542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22544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2545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2546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2547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2548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  <p:sp>
          <p:nvSpPr>
            <p:cNvPr id="22549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2550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22552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554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745064-A9C0-44A6-815F-B740DC0DA2FA}" type="slidenum">
              <a:rPr lang="en-US" altLang="zh-TW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4162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www.dwtx.org/var/files/Image/Lent/cross_bluesky.jpg"/>
          <p:cNvPicPr>
            <a:picLocks noChangeAspect="1" noChangeArrowheads="1"/>
          </p:cNvPicPr>
          <p:nvPr/>
        </p:nvPicPr>
        <p:blipFill>
          <a:blip r:embed="rId2" cstate="print"/>
          <a:srcRect l="16941" r="62682"/>
          <a:stretch>
            <a:fillRect/>
          </a:stretch>
        </p:blipFill>
        <p:spPr bwMode="auto">
          <a:xfrm>
            <a:off x="0" y="0"/>
            <a:ext cx="2105904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057400" y="0"/>
            <a:ext cx="70866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45675" y="5334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主日信息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15240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主耶穌被賣的那一夜</a:t>
            </a:r>
            <a:r>
              <a:rPr lang="en-US" altLang="zh-TW" sz="4000" dirty="0" smtClean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』</a:t>
            </a:r>
            <a:endParaRPr lang="en-US" sz="4000" dirty="0">
              <a:solidFill>
                <a:schemeClr val="bg1"/>
              </a:solidFill>
              <a:latin typeface="文鼎中圓" pitchFamily="49" charset="-120"/>
              <a:ea typeface="文鼎中圓" pitchFamily="49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27432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(</a:t>
            </a:r>
            <a:r>
              <a:rPr lang="zh-CN" altLang="en-US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馬可福音</a:t>
            </a:r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 </a:t>
            </a:r>
            <a:r>
              <a:rPr lang="en-US" altLang="zh-CN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14</a:t>
            </a:r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:</a:t>
            </a:r>
            <a:r>
              <a:rPr lang="en-US" altLang="zh-CN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43</a:t>
            </a:r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-</a:t>
            </a:r>
            <a:r>
              <a:rPr lang="en-US" altLang="zh-CN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52</a:t>
            </a:r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)</a:t>
            </a:r>
            <a:endParaRPr lang="en-US" sz="2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2400" y="4267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 </a:t>
            </a:r>
            <a:r>
              <a:rPr lang="zh-CN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林</a:t>
            </a:r>
            <a:r>
              <a:rPr lang="zh-CN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良</a:t>
            </a:r>
            <a:r>
              <a:rPr lang="zh-CN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材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長老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89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assionwind.com/mypowerpoint/2010/bib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685860"/>
            <a:ext cx="8839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43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說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話之間，忽然那十二個門徒裡的猶大來了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並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有許多人帶著刀棒，從祭司長和文士並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長 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老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那裡與他同來。 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44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賣耶穌的人曾給他們一個暗號，說：「我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與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誰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親嘴，誰就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是祂。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你們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把祂拿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住，牢牢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靠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靠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的帶去。」 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45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猶大來了，隨即到耶穌跟前，說：「拉比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」，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便與祂親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嘴。 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46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他們就下手拿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住祂。  </a:t>
            </a:r>
            <a:endParaRPr lang="zh-TW" alt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66127" y="87035"/>
            <a:ext cx="3177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馬</a:t>
            </a:r>
            <a:r>
              <a:rPr lang="zh-TW" altLang="en-US" sz="2800" dirty="0" smtClean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可福音第十四章 </a:t>
            </a:r>
            <a:endParaRPr lang="en-US" sz="2800" dirty="0">
              <a:solidFill>
                <a:schemeClr val="bg1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152400"/>
            <a:ext cx="5918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1/2</a:t>
            </a:r>
            <a:endParaRPr lang="en-US" sz="2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34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assionwind.com/mypowerpoint/2010/bib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685860"/>
            <a:ext cx="8991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47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旁邊站著的人，有一個拔出刀來，將大祭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司 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的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僕人砍了一刀，削掉了他一個耳朵。 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48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耶穌對他們說：「你們帶著刀棒出來拿我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如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同拿強盜麼？ 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49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我天天教訓人，同你們在殿裡，你們並沒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拿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我。但這事成就，為要應驗經上的話。」 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50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門徒都離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開祂，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逃走了。 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51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有一個少年人，赤身披著一塊麻布，跟隨</a:t>
            </a:r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耶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穌</a:t>
            </a:r>
            <a:endParaRPr lang="en-US" altLang="zh-TW" sz="3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，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眾人就捉拿他。 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52</a:t>
            </a:r>
            <a:r>
              <a:rPr lang="en-US" altLang="zh-TW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他卻丟了麻布，赤身逃走了。 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66127" y="87035"/>
            <a:ext cx="3177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馬</a:t>
            </a:r>
            <a:r>
              <a:rPr lang="zh-TW" altLang="en-US" sz="2800" dirty="0" smtClean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可福音第十四章 </a:t>
            </a:r>
            <a:endParaRPr lang="en-US" sz="2800" dirty="0">
              <a:solidFill>
                <a:schemeClr val="bg1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152400"/>
            <a:ext cx="5918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1/2</a:t>
            </a:r>
            <a:endParaRPr lang="en-US" sz="2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956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0"/>
            <a:ext cx="7772400" cy="1539875"/>
          </a:xfrm>
        </p:spPr>
        <p:txBody>
          <a:bodyPr/>
          <a:lstStyle/>
          <a:p>
            <a:pPr marL="914400" indent="-914400" eaLnBrk="1" hangingPunct="1">
              <a:defRPr/>
            </a:pPr>
            <a:r>
              <a:rPr lang="zh-CN" altLang="en-US" sz="4400" b="1" dirty="0" smtClean="0">
                <a:latin typeface="華康中圓體" pitchFamily="49" charset="-120"/>
                <a:ea typeface="華康中圓體" pitchFamily="49" charset="-120"/>
              </a:rPr>
              <a:t>主耶穌被賣的那一夜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268413"/>
            <a:ext cx="8567737" cy="5040312"/>
          </a:xfrm>
        </p:spPr>
        <p:txBody>
          <a:bodyPr/>
          <a:lstStyle/>
          <a:p>
            <a:pPr algn="l" eaLnBrk="1" hangingPunct="1">
              <a:lnSpc>
                <a:spcPct val="120000"/>
              </a:lnSpc>
              <a:defRPr/>
            </a:pPr>
            <a:r>
              <a:rPr lang="en-US" altLang="zh-TW" sz="4000" b="1" dirty="0" smtClean="0"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latin typeface="華康中圓體" pitchFamily="49" charset="-120"/>
                <a:ea typeface="華康中圓體" pitchFamily="49" charset="-120"/>
              </a:rPr>
              <a:t>一</a:t>
            </a:r>
            <a:r>
              <a:rPr lang="en-US" altLang="zh-TW" sz="4000" b="1" dirty="0" smtClean="0"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引言 － 最長的一夜</a:t>
            </a:r>
            <a:endParaRPr lang="en-US" altLang="zh-CN" sz="4000" b="1" dirty="0" smtClean="0"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二</a:t>
            </a: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祭司長、文士、長老、猶大</a:t>
            </a:r>
            <a:endParaRPr lang="en-US" altLang="zh-CN" sz="4000" b="1" dirty="0" smtClean="0">
              <a:solidFill>
                <a:schemeClr val="bg1"/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   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（</a:t>
            </a: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43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－</a:t>
            </a: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46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）</a:t>
            </a:r>
          </a:p>
          <a:p>
            <a:pPr algn="l" eaLnBrk="1" hangingPunct="1">
              <a:defRPr/>
            </a:pP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三</a:t>
            </a: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耶穌、彼得、門徒、少年人</a:t>
            </a:r>
            <a:endParaRPr lang="en-US" altLang="zh-CN" sz="4000" b="1" dirty="0" smtClean="0">
              <a:solidFill>
                <a:schemeClr val="bg1"/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   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（</a:t>
            </a: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47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－</a:t>
            </a: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52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）</a:t>
            </a:r>
          </a:p>
          <a:p>
            <a:pPr algn="l" eaLnBrk="1" hangingPunct="1">
              <a:defRPr/>
            </a:pP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四</a:t>
            </a: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結語 － 一個視窗、一面鏡子</a:t>
            </a:r>
            <a:endParaRPr lang="en-US" altLang="zh-CN" sz="4000" b="1" dirty="0" smtClean="0">
              <a:solidFill>
                <a:schemeClr val="bg1"/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            </a:t>
            </a:r>
            <a:endParaRPr lang="zh-TW" altLang="en-US" sz="4000" b="1" dirty="0" smtClean="0"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zh-TW" altLang="en-US" b="1" dirty="0" smtClean="0">
                <a:latin typeface="+mn-ea"/>
              </a:rPr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24893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0"/>
            <a:ext cx="7772400" cy="1539875"/>
          </a:xfrm>
        </p:spPr>
        <p:txBody>
          <a:bodyPr/>
          <a:lstStyle/>
          <a:p>
            <a:pPr marL="914400" indent="-914400" eaLnBrk="1" hangingPunct="1">
              <a:defRPr/>
            </a:pPr>
            <a:r>
              <a:rPr lang="zh-CN" altLang="en-US" sz="4400" b="1" dirty="0" smtClean="0">
                <a:latin typeface="華康中圓體" pitchFamily="49" charset="-120"/>
                <a:ea typeface="華康中圓體" pitchFamily="49" charset="-120"/>
              </a:rPr>
              <a:t>主耶穌被賣的那一夜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268413"/>
            <a:ext cx="8567737" cy="5040312"/>
          </a:xfrm>
        </p:spPr>
        <p:txBody>
          <a:bodyPr/>
          <a:lstStyle/>
          <a:p>
            <a:pPr algn="l" eaLnBrk="1" hangingPunct="1">
              <a:lnSpc>
                <a:spcPct val="120000"/>
              </a:lnSpc>
              <a:defRPr/>
            </a:pP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一</a:t>
            </a: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引言 － 最長的一夜</a:t>
            </a:r>
            <a:endParaRPr lang="en-US" altLang="zh-CN" sz="4000" b="1" dirty="0" smtClean="0">
              <a:solidFill>
                <a:schemeClr val="bg1">
                  <a:lumMod val="60000"/>
                  <a:lumOff val="40000"/>
                </a:schemeClr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altLang="zh-TW" sz="4000" b="1" dirty="0" smtClean="0"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latin typeface="華康中圓體" pitchFamily="49" charset="-120"/>
                <a:ea typeface="華康中圓體" pitchFamily="49" charset="-120"/>
              </a:rPr>
              <a:t>二</a:t>
            </a:r>
            <a:r>
              <a:rPr lang="en-US" altLang="zh-TW" sz="4000" b="1" dirty="0" smtClean="0"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祭司長、文士、長老、猶大</a:t>
            </a:r>
            <a:endParaRPr lang="en-US" altLang="zh-CN" sz="4000" b="1" dirty="0" smtClean="0"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    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（</a:t>
            </a: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43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－</a:t>
            </a: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46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）</a:t>
            </a:r>
          </a:p>
          <a:p>
            <a:pPr algn="l" eaLnBrk="1" hangingPunct="1">
              <a:defRPr/>
            </a:pP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三</a:t>
            </a: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耶穌、彼得、門徒、少年人</a:t>
            </a:r>
            <a:endParaRPr lang="en-US" altLang="zh-CN" sz="4000" b="1" dirty="0" smtClean="0">
              <a:solidFill>
                <a:schemeClr val="bg1"/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   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（</a:t>
            </a: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47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－</a:t>
            </a:r>
            <a:r>
              <a:rPr lang="en-US" altLang="zh-CN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52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）</a:t>
            </a:r>
          </a:p>
          <a:p>
            <a:pPr algn="l" eaLnBrk="1" hangingPunct="1">
              <a:defRPr/>
            </a:pP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四</a:t>
            </a: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結語 － 一個視窗、一面鏡子</a:t>
            </a:r>
            <a:endParaRPr lang="en-US" altLang="zh-CN" sz="4000" b="1" dirty="0" smtClean="0">
              <a:solidFill>
                <a:schemeClr val="bg1"/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            </a:t>
            </a:r>
            <a:endParaRPr lang="zh-TW" altLang="en-US" sz="4000" b="1" dirty="0" smtClean="0"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zh-TW" altLang="en-US" b="1" dirty="0" smtClean="0">
                <a:latin typeface="+mn-ea"/>
              </a:rPr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86715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0"/>
            <a:ext cx="7772400" cy="1539875"/>
          </a:xfrm>
        </p:spPr>
        <p:txBody>
          <a:bodyPr/>
          <a:lstStyle/>
          <a:p>
            <a:pPr marL="914400" indent="-914400" eaLnBrk="1" hangingPunct="1">
              <a:defRPr/>
            </a:pPr>
            <a:r>
              <a:rPr lang="zh-CN" altLang="en-US" sz="4400" b="1" dirty="0" smtClean="0">
                <a:latin typeface="華康中圓體" pitchFamily="49" charset="-120"/>
                <a:ea typeface="華康中圓體" pitchFamily="49" charset="-120"/>
              </a:rPr>
              <a:t>主耶穌被賣的那一夜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268413"/>
            <a:ext cx="8567737" cy="5040312"/>
          </a:xfrm>
        </p:spPr>
        <p:txBody>
          <a:bodyPr/>
          <a:lstStyle/>
          <a:p>
            <a:pPr algn="l" eaLnBrk="1" hangingPunct="1">
              <a:lnSpc>
                <a:spcPct val="120000"/>
              </a:lnSpc>
              <a:defRPr/>
            </a:pP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一</a:t>
            </a: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引言 － 最長的一夜</a:t>
            </a:r>
            <a:endParaRPr lang="en-US" altLang="zh-CN" sz="4000" b="1" dirty="0" smtClean="0">
              <a:solidFill>
                <a:schemeClr val="bg1">
                  <a:lumMod val="60000"/>
                  <a:lumOff val="40000"/>
                </a:schemeClr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二</a:t>
            </a: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祭司長、文士、長老、猶大</a:t>
            </a:r>
            <a:endParaRPr lang="en-US" altLang="zh-CN" sz="4000" b="1" dirty="0" smtClean="0">
              <a:solidFill>
                <a:schemeClr val="bg1">
                  <a:lumMod val="60000"/>
                  <a:lumOff val="40000"/>
                </a:schemeClr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   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（</a:t>
            </a: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43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－</a:t>
            </a: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46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）</a:t>
            </a:r>
          </a:p>
          <a:p>
            <a:pPr algn="l" eaLnBrk="1" hangingPunct="1">
              <a:defRPr/>
            </a:pPr>
            <a:r>
              <a:rPr lang="en-US" altLang="zh-TW" sz="4000" b="1" dirty="0" smtClean="0"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latin typeface="華康中圓體" pitchFamily="49" charset="-120"/>
                <a:ea typeface="華康中圓體" pitchFamily="49" charset="-120"/>
              </a:rPr>
              <a:t>三</a:t>
            </a:r>
            <a:r>
              <a:rPr lang="en-US" altLang="zh-TW" sz="4000" b="1" dirty="0" smtClean="0"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耶穌、彼得、門徒、少年人</a:t>
            </a:r>
            <a:endParaRPr lang="en-US" altLang="zh-CN" sz="4000" b="1" dirty="0" smtClean="0"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    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（</a:t>
            </a: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47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－</a:t>
            </a: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52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）</a:t>
            </a:r>
          </a:p>
          <a:p>
            <a:pPr algn="l" eaLnBrk="1" hangingPunct="1">
              <a:defRPr/>
            </a:pP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四</a:t>
            </a:r>
            <a:r>
              <a:rPr lang="en-US" altLang="zh-TW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/>
                </a:solidFill>
                <a:latin typeface="華康中圓體" pitchFamily="49" charset="-120"/>
                <a:ea typeface="華康中圓體" pitchFamily="49" charset="-120"/>
              </a:rPr>
              <a:t>結語 － 一個視窗、一面鏡子</a:t>
            </a:r>
            <a:endParaRPr lang="en-US" altLang="zh-CN" sz="4000" b="1" dirty="0" smtClean="0">
              <a:solidFill>
                <a:schemeClr val="bg1"/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            </a:t>
            </a:r>
            <a:endParaRPr lang="zh-TW" altLang="en-US" sz="4000" b="1" dirty="0" smtClean="0"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zh-TW" altLang="en-US" b="1" dirty="0" smtClean="0">
                <a:latin typeface="+mn-ea"/>
              </a:rPr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31245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0"/>
            <a:ext cx="7772400" cy="1539875"/>
          </a:xfrm>
        </p:spPr>
        <p:txBody>
          <a:bodyPr/>
          <a:lstStyle/>
          <a:p>
            <a:pPr marL="914400" indent="-914400" eaLnBrk="1" hangingPunct="1">
              <a:defRPr/>
            </a:pPr>
            <a:r>
              <a:rPr lang="zh-CN" altLang="en-US" sz="4400" b="1" dirty="0" smtClean="0">
                <a:latin typeface="華康中圓體" pitchFamily="49" charset="-120"/>
                <a:ea typeface="華康中圓體" pitchFamily="49" charset="-120"/>
              </a:rPr>
              <a:t>主耶穌被賣的那一夜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268413"/>
            <a:ext cx="8567737" cy="5040312"/>
          </a:xfrm>
        </p:spPr>
        <p:txBody>
          <a:bodyPr/>
          <a:lstStyle/>
          <a:p>
            <a:pPr algn="l" eaLnBrk="1" hangingPunct="1">
              <a:lnSpc>
                <a:spcPct val="120000"/>
              </a:lnSpc>
              <a:defRPr/>
            </a:pP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一</a:t>
            </a: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引言 － 最長的一夜</a:t>
            </a:r>
            <a:endParaRPr lang="en-US" altLang="zh-CN" sz="4000" b="1" dirty="0" smtClean="0">
              <a:solidFill>
                <a:schemeClr val="bg1">
                  <a:lumMod val="60000"/>
                  <a:lumOff val="40000"/>
                </a:schemeClr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二</a:t>
            </a: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祭司長、文士、長老、猶大</a:t>
            </a:r>
            <a:endParaRPr lang="en-US" altLang="zh-CN" sz="4000" b="1" dirty="0" smtClean="0">
              <a:solidFill>
                <a:schemeClr val="bg1">
                  <a:lumMod val="60000"/>
                  <a:lumOff val="40000"/>
                </a:schemeClr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   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（</a:t>
            </a: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43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－</a:t>
            </a: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46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）</a:t>
            </a:r>
          </a:p>
          <a:p>
            <a:pPr algn="l" eaLnBrk="1" hangingPunct="1">
              <a:defRPr/>
            </a:pP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三</a:t>
            </a:r>
            <a:r>
              <a:rPr lang="en-US" altLang="zh-TW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耶穌、彼得、門徒、少年人</a:t>
            </a:r>
            <a:endParaRPr lang="en-US" altLang="zh-CN" sz="4000" b="1" dirty="0" smtClean="0">
              <a:solidFill>
                <a:schemeClr val="bg1">
                  <a:lumMod val="60000"/>
                  <a:lumOff val="40000"/>
                </a:schemeClr>
              </a:solidFill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    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（</a:t>
            </a: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47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－</a:t>
            </a:r>
            <a:r>
              <a:rPr lang="en-US" altLang="zh-CN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52</a:t>
            </a:r>
            <a:r>
              <a:rPr lang="zh-CN" altLang="en-US" sz="40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華康中圓體" pitchFamily="49" charset="-120"/>
                <a:ea typeface="華康中圓體" pitchFamily="49" charset="-120"/>
              </a:rPr>
              <a:t>）</a:t>
            </a:r>
          </a:p>
          <a:p>
            <a:pPr algn="l" eaLnBrk="1" hangingPunct="1">
              <a:defRPr/>
            </a:pPr>
            <a:r>
              <a:rPr lang="en-US" altLang="zh-TW" sz="4000" b="1" dirty="0" smtClean="0">
                <a:latin typeface="華康中圓體" pitchFamily="49" charset="-120"/>
                <a:ea typeface="華康中圓體" pitchFamily="49" charset="-120"/>
              </a:rPr>
              <a:t>(</a:t>
            </a:r>
            <a:r>
              <a:rPr lang="zh-TW" altLang="en-US" sz="4000" b="1" dirty="0" smtClean="0">
                <a:latin typeface="華康中圓體" pitchFamily="49" charset="-120"/>
                <a:ea typeface="華康中圓體" pitchFamily="49" charset="-120"/>
              </a:rPr>
              <a:t>四</a:t>
            </a:r>
            <a:r>
              <a:rPr lang="en-US" altLang="zh-TW" sz="4000" b="1" dirty="0" smtClean="0">
                <a:latin typeface="華康中圓體" pitchFamily="49" charset="-120"/>
                <a:ea typeface="華康中圓體" pitchFamily="49" charset="-120"/>
              </a:rPr>
              <a:t>) </a:t>
            </a:r>
            <a:r>
              <a:rPr lang="zh-CN" altLang="en-US" sz="4000" b="1" dirty="0" smtClean="0">
                <a:latin typeface="華康中圓體" pitchFamily="49" charset="-120"/>
                <a:ea typeface="華康中圓體" pitchFamily="49" charset="-120"/>
              </a:rPr>
              <a:t>結語 － 一個視窗、一面鏡子</a:t>
            </a:r>
            <a:endParaRPr lang="en-US" altLang="zh-CN" sz="4000" b="1" dirty="0" smtClean="0"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en-US" altLang="zh-CN" sz="4000" b="1" dirty="0" smtClean="0">
                <a:latin typeface="華康中圓體" pitchFamily="49" charset="-120"/>
                <a:ea typeface="華康中圓體" pitchFamily="49" charset="-120"/>
              </a:rPr>
              <a:t>            </a:t>
            </a:r>
            <a:endParaRPr lang="zh-TW" altLang="en-US" sz="4000" b="1" dirty="0" smtClean="0">
              <a:latin typeface="華康中圓體" pitchFamily="49" charset="-120"/>
              <a:ea typeface="華康中圓體" pitchFamily="49" charset="-120"/>
            </a:endParaRPr>
          </a:p>
          <a:p>
            <a:pPr algn="l" eaLnBrk="1" hangingPunct="1">
              <a:defRPr/>
            </a:pPr>
            <a:r>
              <a:rPr lang="zh-TW" altLang="en-US" b="1" dirty="0" smtClean="0">
                <a:latin typeface="+mn-ea"/>
              </a:rPr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73705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2906</TotalTime>
  <Words>657</Words>
  <Application>Microsoft Office PowerPoint</Application>
  <PresentationFormat>On-screen Show (4:3)</PresentationFormat>
  <Paragraphs>67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文鼎粗圓</vt:lpstr>
      <vt:lpstr>文鼎中圓</vt:lpstr>
      <vt:lpstr>華康宗楷體 Std W7</vt:lpstr>
      <vt:lpstr>新細明體</vt:lpstr>
      <vt:lpstr>華康中圓體</vt:lpstr>
      <vt:lpstr>2_Custom Design</vt:lpstr>
      <vt:lpstr>Mountain Top</vt:lpstr>
      <vt:lpstr>Slide 1</vt:lpstr>
      <vt:lpstr>Slide 2</vt:lpstr>
      <vt:lpstr>Slide 3</vt:lpstr>
      <vt:lpstr>主耶穌被賣的那一夜</vt:lpstr>
      <vt:lpstr>主耶穌被賣的那一夜</vt:lpstr>
      <vt:lpstr>主耶穌被賣的那一夜</vt:lpstr>
      <vt:lpstr>主耶穌被賣的那一夜</vt:lpstr>
    </vt:vector>
  </TitlesOfParts>
  <Company>CCICTV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377</cp:revision>
  <dcterms:created xsi:type="dcterms:W3CDTF">2012-04-26T21:17:43Z</dcterms:created>
  <dcterms:modified xsi:type="dcterms:W3CDTF">2013-08-17T06:41:08Z</dcterms:modified>
</cp:coreProperties>
</file>