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97" r:id="rId2"/>
  </p:sldMasterIdLst>
  <p:notesMasterIdLst>
    <p:notesMasterId r:id="rId15"/>
  </p:notesMasterIdLst>
  <p:sldIdLst>
    <p:sldId id="571" r:id="rId3"/>
    <p:sldId id="572" r:id="rId4"/>
    <p:sldId id="573" r:id="rId5"/>
    <p:sldId id="574" r:id="rId6"/>
    <p:sldId id="575" r:id="rId7"/>
    <p:sldId id="576" r:id="rId8"/>
    <p:sldId id="577" r:id="rId9"/>
    <p:sldId id="578" r:id="rId10"/>
    <p:sldId id="579" r:id="rId11"/>
    <p:sldId id="580" r:id="rId12"/>
    <p:sldId id="581" r:id="rId13"/>
    <p:sldId id="582" r:id="rId1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220EB2"/>
    <a:srgbClr val="7080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78" autoAdjust="0"/>
    <p:restoredTop sz="94626" autoAdjust="0"/>
  </p:normalViewPr>
  <p:slideViewPr>
    <p:cSldViewPr>
      <p:cViewPr>
        <p:scale>
          <a:sx n="62" d="100"/>
          <a:sy n="62" d="100"/>
        </p:scale>
        <p:origin x="-2280" y="-14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3EC6444-F253-4D12-A2D7-FEB2AB0507FE}" type="datetimeFigureOut">
              <a:rPr lang="en-US" smtClean="0"/>
              <a:pPr/>
              <a:t>8/31/13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D158106-B996-4FFA-929F-479CA12DCF8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292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4A90D46-C67F-461B-933A-8654CB20B268}" type="datetimeFigureOut">
              <a:rPr lang="en-US"/>
              <a:pPr>
                <a:defRPr/>
              </a:pPr>
              <a:t>8/31/13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B24774C-C409-4A69-94E3-F89806EBE8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408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EADE894-2BA1-44E5-93A7-BC320FF76407}" type="datetimeFigureOut">
              <a:rPr lang="en-US"/>
              <a:pPr>
                <a:defRPr/>
              </a:pPr>
              <a:t>8/31/13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86031C3-ED48-4112-824B-C7E81A7BCB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23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2756A1B-CBA8-4F4A-B5B5-877006859E35}" type="datetimeFigureOut">
              <a:rPr lang="en-US"/>
              <a:pPr>
                <a:defRPr/>
              </a:pPr>
              <a:t>8/31/13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B7CA1CB-8904-43B4-A8E8-FFE1E9C078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607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72044CF-8D22-4606-8DCB-7F96B7FC1C34}" type="datetimeFigureOut">
              <a:rPr lang="en-US"/>
              <a:pPr>
                <a:defRPr/>
              </a:pPr>
              <a:t>8/31/13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5F9CE55-5670-47A7-9FB2-65ABD58DF3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723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6DACB74-87E6-4DC5-9CEE-F8FA15128E11}" type="datetimeFigureOut">
              <a:rPr lang="en-US"/>
              <a:pPr>
                <a:defRPr/>
              </a:pPr>
              <a:t>8/31/13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42BC73B-36A9-4BB1-9757-E0597BB65DA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037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5F733D0-BC1F-4D60-970C-6FF30EC0BE0B}" type="datetimeFigureOut">
              <a:rPr lang="en-US"/>
              <a:pPr>
                <a:defRPr/>
              </a:pPr>
              <a:t>8/31/13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365901A-4124-4A03-80A9-2897A66CCA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115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CFC2451-13F7-414E-84C6-9EB9560D3350}" type="datetimeFigureOut">
              <a:rPr lang="en-US"/>
              <a:pPr>
                <a:defRPr/>
              </a:pPr>
              <a:t>8/31/13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12E0E88-3371-418C-A629-0A83BBBEF4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292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7CE30B-530E-4B15-92A1-A98DEFA74F26}" type="datetimeFigureOut">
              <a:rPr lang="en-US"/>
              <a:pPr>
                <a:defRPr/>
              </a:pPr>
              <a:t>8/31/13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B099E57-87A2-4736-B78A-54B4605025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817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F5EB0C8-B787-44A2-A6FE-21299F4018FB}" type="datetimeFigureOut">
              <a:rPr lang="en-US"/>
              <a:pPr>
                <a:defRPr/>
              </a:pPr>
              <a:t>8/31/13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94F2F1F-3FD2-4ABA-BF85-D245349415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996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3250131-8067-4981-8A8C-DDC79A1C95F0}" type="datetimeFigureOut">
              <a:rPr lang="en-US"/>
              <a:pPr>
                <a:defRPr/>
              </a:pPr>
              <a:t>8/31/13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F93EA59-9A97-4759-A4B8-76BCD6DD33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468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0569E36-F096-4401-BD8B-07243E704A35}" type="datetimeFigureOut">
              <a:rPr lang="en-US"/>
              <a:pPr>
                <a:defRPr/>
              </a:pPr>
              <a:t>8/31/13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DA6080B-5D32-48B2-8097-1F638C8500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4164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F06B2E1-3EB5-478C-8B49-C867CE68C325}" type="datetimeFigureOut">
              <a:rPr lang="en-US"/>
              <a:pPr>
                <a:defRPr/>
              </a:pPr>
              <a:t>8/31/13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347C1E-A967-4A9A-A56A-94203BE805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4260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DB19-636B-49C8-9412-F8794B9E4B0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8/31/13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B94D-9556-4E63-80B7-A68C847944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298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DB19-636B-49C8-9412-F8794B9E4B0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8/31/13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B94D-9556-4E63-80B7-A68C847944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1318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DB19-636B-49C8-9412-F8794B9E4B0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8/31/13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B94D-9556-4E63-80B7-A68C847944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105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DB19-636B-49C8-9412-F8794B9E4B0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8/31/13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B94D-9556-4E63-80B7-A68C847944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84565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DB19-636B-49C8-9412-F8794B9E4B0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8/31/13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B94D-9556-4E63-80B7-A68C847944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8736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DB19-636B-49C8-9412-F8794B9E4B0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8/31/13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B94D-9556-4E63-80B7-A68C847944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06836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DB19-636B-49C8-9412-F8794B9E4B0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8/31/13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B94D-9556-4E63-80B7-A68C847944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7400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DB19-636B-49C8-9412-F8794B9E4B0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8/31/13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B94D-9556-4E63-80B7-A68C847944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9368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DB19-636B-49C8-9412-F8794B9E4B0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8/31/13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B94D-9556-4E63-80B7-A68C847944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31103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DB19-636B-49C8-9412-F8794B9E4B0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8/31/13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B94D-9556-4E63-80B7-A68C847944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028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DB19-636B-49C8-9412-F8794B9E4B0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8/31/13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B94D-9556-4E63-80B7-A68C847944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7760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2E535F44-8F9E-43AB-AEE6-15FC854AC8B9}" type="datetimeFigureOut">
              <a:rPr lang="en-US"/>
              <a:pPr>
                <a:defRPr/>
              </a:pPr>
              <a:t>8/31/13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342EAE0B-F28A-419B-9DF7-905291E22F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385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9ADB19-636B-49C8-9412-F8794B9E4B0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8/31/13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5DB94D-9556-4E63-80B7-A68C847944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592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5" Type="http://schemas.openxmlformats.org/officeDocument/2006/relationships/image" Target="../media/image9.jpeg"/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gif"/><Relationship Id="rId5" Type="http://schemas.openxmlformats.org/officeDocument/2006/relationships/image" Target="../media/image12.jpeg"/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4.jpeg"/><Relationship Id="rId5" Type="http://schemas.openxmlformats.org/officeDocument/2006/relationships/image" Target="../media/image15.jpeg"/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5" Type="http://schemas.openxmlformats.org/officeDocument/2006/relationships/image" Target="../media/image18.jpeg"/><Relationship Id="rId6" Type="http://schemas.openxmlformats.org/officeDocument/2006/relationships/image" Target="../media/image19.jpeg"/><Relationship Id="rId7" Type="http://schemas.openxmlformats.org/officeDocument/2006/relationships/image" Target="../media/image20.jpeg"/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21.jpeg"/><Relationship Id="rId3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4" Type="http://schemas.openxmlformats.org/officeDocument/2006/relationships/image" Target="../media/image24.jpeg"/><Relationship Id="rId5" Type="http://schemas.openxmlformats.org/officeDocument/2006/relationships/image" Target="../media/image25.jpeg"/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1.bp.blogspot.com/_MkMX9ZsGHV4/TBIWDnx-7WI/AAAAAAAAAic/rQpZ8HZeGqc/s1600/Sheep+Following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96400" cy="7086600"/>
          </a:xfrm>
          <a:prstGeom prst="rect">
            <a:avLst/>
          </a:prstGeom>
          <a:noFill/>
          <a:extLst/>
        </p:spPr>
      </p:pic>
      <p:sp>
        <p:nvSpPr>
          <p:cNvPr id="5" name="TextBox 4"/>
          <p:cNvSpPr txBox="1"/>
          <p:nvPr/>
        </p:nvSpPr>
        <p:spPr>
          <a:xfrm>
            <a:off x="304800" y="282714"/>
            <a:ext cx="87158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主日信息：</a:t>
            </a:r>
            <a:r>
              <a:rPr lang="en-US" altLang="zh-TW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『</a:t>
            </a:r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好牧人</a:t>
            </a:r>
            <a:r>
              <a:rPr lang="en-US" altLang="zh-TW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』</a:t>
            </a:r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(</a:t>
            </a:r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約</a:t>
            </a:r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10:11-18,</a:t>
            </a:r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 </a:t>
            </a:r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27-29)</a:t>
            </a:r>
            <a:endParaRPr lang="en-US" sz="3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itchFamily="66" charset="-120"/>
              <a:ea typeface="華康魏碑體 Std W7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5341" y="5830669"/>
            <a:ext cx="30636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r>
              <a:rPr lang="zh-TW" alt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TW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</a:t>
            </a:r>
            <a:r>
              <a:rPr lang="zh-TW" alt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 </a:t>
            </a:r>
            <a:r>
              <a:rPr lang="en-US" altLang="zh-TW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</a:t>
            </a:r>
            <a:r>
              <a:rPr lang="zh-TW" alt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TW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</a:t>
            </a:r>
            <a:r>
              <a:rPr lang="zh-TW" alt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 </a:t>
            </a:r>
            <a:r>
              <a:rPr lang="en-US" altLang="zh-TW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2013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75792" y="5715000"/>
            <a:ext cx="27158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薛忠勇 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弟兄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itchFamily="66" charset="-120"/>
              <a:ea typeface="華康魏碑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530804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swordbooks.com/images/products/detail/BJ210760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6495"/>
          <a:stretch/>
        </p:blipFill>
        <p:spPr bwMode="auto">
          <a:xfrm>
            <a:off x="228600" y="200297"/>
            <a:ext cx="3657600" cy="4772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26577" y="381000"/>
            <a:ext cx="367280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耶穌是我親愛牧人</a:t>
            </a:r>
            <a:endParaRPr lang="en-US" sz="3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itchFamily="66" charset="-120"/>
              <a:ea typeface="華康魏碑體 Std W7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24400" y="1060847"/>
            <a:ext cx="3672800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耶穌是我最愛朋友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itchFamily="66" charset="-120"/>
              <a:ea typeface="華康魏碑體 Std W7" pitchFamily="66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導我天路慰我愁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...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itchFamily="66" charset="-120"/>
              <a:ea typeface="華康魏碑體 Std W7" pitchFamily="66" charset="-120"/>
            </a:endParaRPr>
          </a:p>
        </p:txBody>
      </p:sp>
      <p:pic>
        <p:nvPicPr>
          <p:cNvPr id="2052" name="Picture 4" descr="http://www.withoutend.org/wp-content/uploads/2013/01/jesus-good-shepherd-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71"/>
          <a:stretch/>
        </p:blipFill>
        <p:spPr bwMode="auto">
          <a:xfrm>
            <a:off x="4419600" y="2057400"/>
            <a:ext cx="4271138" cy="4262208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3656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714" r="50000" b="34214"/>
          <a:stretch/>
        </p:blipFill>
        <p:spPr bwMode="auto">
          <a:xfrm>
            <a:off x="-76200" y="-76200"/>
            <a:ext cx="9296400" cy="693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8728" y="128826"/>
            <a:ext cx="339067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srgbClr val="FF0000"/>
                </a:solidFill>
                <a:latin typeface="華康魏碑體 Std W7" pitchFamily="66" charset="-120"/>
                <a:ea typeface="華康魏碑體 Std W7" pitchFamily="66" charset="-120"/>
              </a:rPr>
              <a:t>我是羊的門</a:t>
            </a:r>
            <a:endParaRPr lang="en-US" sz="5000" dirty="0">
              <a:solidFill>
                <a:srgbClr val="FF0000"/>
              </a:solidFill>
              <a:latin typeface="華康魏碑體 Std W7" pitchFamily="66" charset="-120"/>
              <a:ea typeface="華康魏碑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40392795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8728" y="128826"/>
            <a:ext cx="339067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srgbClr val="FF0000"/>
                </a:solidFill>
                <a:latin typeface="華康魏碑體 Std W7" pitchFamily="66" charset="-120"/>
                <a:ea typeface="華康魏碑體 Std W7" pitchFamily="66" charset="-120"/>
              </a:rPr>
              <a:t>我是好牧人</a:t>
            </a:r>
            <a:endParaRPr lang="en-US" sz="5000" dirty="0">
              <a:solidFill>
                <a:srgbClr val="FF0000"/>
              </a:solidFill>
              <a:latin typeface="華康魏碑體 Std W7" pitchFamily="66" charset="-120"/>
              <a:ea typeface="華康魏碑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77141964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ttp://static.allbackgrounds.com/bg/good-shepher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9" r="2022" b="3428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" y="76200"/>
            <a:ext cx="308449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一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.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 </a:t>
            </a:r>
            <a:r>
              <a:rPr lang="zh-TW" altLang="en-US" sz="3400" u="sng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牧人與盜賊</a:t>
            </a:r>
            <a:endParaRPr lang="en-US" sz="3400" u="sng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itchFamily="66" charset="-120"/>
              <a:ea typeface="華康魏碑體 Std W7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8159" y="691753"/>
            <a:ext cx="839204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不從門進羊圈，要爬牆而入的，是賊，是強盜</a:t>
            </a:r>
            <a:endParaRPr lang="en-US" altLang="zh-TW" sz="3200" dirty="0" smtClean="0">
              <a:solidFill>
                <a:prstClr val="black"/>
              </a:solidFill>
              <a:latin typeface="華康魏碑體 Std W7" pitchFamily="66" charset="-120"/>
              <a:ea typeface="華康魏碑體 Std W7" pitchFamily="66" charset="-120"/>
            </a:endParaRPr>
          </a:p>
          <a:p>
            <a:r>
              <a:rPr lang="zh-TW" altLang="en-US" sz="32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從門進去的才是牧人</a:t>
            </a:r>
            <a:r>
              <a:rPr lang="en-US" altLang="zh-TW" sz="32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...</a:t>
            </a:r>
            <a:r>
              <a:rPr lang="zh-TW" altLang="en-US" sz="32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 </a:t>
            </a:r>
            <a:r>
              <a:rPr lang="en-US" altLang="zh-TW" sz="28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(1-3</a:t>
            </a:r>
            <a:r>
              <a:rPr lang="zh-TW" altLang="en-US" sz="28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節</a:t>
            </a:r>
            <a:r>
              <a:rPr lang="en-US" altLang="zh-TW" sz="28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)</a:t>
            </a:r>
            <a:endParaRPr lang="en-US" sz="2800" dirty="0">
              <a:solidFill>
                <a:prstClr val="black"/>
              </a:solidFill>
              <a:latin typeface="華康魏碑體 Std W7" pitchFamily="66" charset="-120"/>
              <a:ea typeface="華康魏碑體 Std W7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8159" y="1676400"/>
            <a:ext cx="52116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賊與強盜 </a:t>
            </a:r>
            <a:r>
              <a:rPr lang="en-US" altLang="zh-TW" sz="3200" dirty="0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=</a:t>
            </a:r>
            <a:r>
              <a:rPr lang="zh-TW" altLang="en-US" sz="3200" dirty="0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 文士和法利賽人</a:t>
            </a:r>
            <a:endParaRPr lang="en-US" sz="3200" dirty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itchFamily="66" charset="-120"/>
              <a:ea typeface="華康魏碑體 Std W7" pitchFamily="66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8200" y="2286000"/>
            <a:ext cx="70423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盜賊來無非偷竊、殺害、毀壞</a:t>
            </a:r>
            <a:r>
              <a:rPr lang="en-US" altLang="zh-TW" sz="32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...</a:t>
            </a:r>
            <a:r>
              <a:rPr lang="zh-TW" altLang="en-US" sz="32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 </a:t>
            </a:r>
            <a:r>
              <a:rPr lang="en-US" altLang="zh-TW" sz="28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(10</a:t>
            </a:r>
            <a:r>
              <a:rPr lang="zh-TW" altLang="en-US" sz="28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節</a:t>
            </a:r>
            <a:r>
              <a:rPr lang="en-US" altLang="zh-TW" sz="28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)</a:t>
            </a:r>
          </a:p>
        </p:txBody>
      </p:sp>
      <p:pic>
        <p:nvPicPr>
          <p:cNvPr id="1036" name="Picture 12" descr="http://farm4.staticflickr.com/3660/3385151865_fcd0b89a58_z.jpg?zz=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6" t="7260" r="2072"/>
          <a:stretch/>
        </p:blipFill>
        <p:spPr bwMode="auto">
          <a:xfrm>
            <a:off x="3709850" y="3094915"/>
            <a:ext cx="5434150" cy="3763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-152400" y="3048000"/>
            <a:ext cx="3877985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「仇敵魔鬼如同吼叫</a:t>
            </a:r>
            <a:endParaRPr lang="en-US" altLang="zh-TW" sz="3200" dirty="0" smtClean="0">
              <a:solidFill>
                <a:prstClr val="black"/>
              </a:solidFill>
              <a:latin typeface="華康魏碑體 Std W7" pitchFamily="66" charset="-120"/>
              <a:ea typeface="華康魏碑體 Std W7" pitchFamily="66" charset="-120"/>
            </a:endParaRPr>
          </a:p>
          <a:p>
            <a:r>
              <a:rPr lang="zh-TW" altLang="en-US" sz="32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   的獅子，遍地遊行</a:t>
            </a:r>
            <a:endParaRPr lang="en-US" altLang="zh-TW" sz="3200" dirty="0" smtClean="0">
              <a:solidFill>
                <a:prstClr val="black"/>
              </a:solidFill>
              <a:latin typeface="華康魏碑體 Std W7" pitchFamily="66" charset="-120"/>
              <a:ea typeface="華康魏碑體 Std W7" pitchFamily="66" charset="-120"/>
            </a:endParaRPr>
          </a:p>
          <a:p>
            <a:r>
              <a:rPr lang="zh-TW" altLang="en-US" sz="3200" dirty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  尋找可吞吃的人」</a:t>
            </a:r>
            <a:endParaRPr lang="en-US" altLang="zh-TW" sz="3200" dirty="0" smtClean="0">
              <a:solidFill>
                <a:prstClr val="black"/>
              </a:solidFill>
              <a:latin typeface="華康魏碑體 Std W7" pitchFamily="66" charset="-120"/>
              <a:ea typeface="華康魏碑體 Std W7" pitchFamily="66" charset="-120"/>
            </a:endParaRPr>
          </a:p>
          <a:p>
            <a:r>
              <a:rPr lang="zh-TW" altLang="en-US" sz="3200" dirty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  </a:t>
            </a:r>
            <a:r>
              <a:rPr lang="en-US" altLang="zh-TW" sz="28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(</a:t>
            </a:r>
            <a:r>
              <a:rPr lang="zh-TW" altLang="en-US" sz="28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彼前</a:t>
            </a:r>
            <a:r>
              <a:rPr lang="en-US" altLang="zh-TW" sz="28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5:8)</a:t>
            </a:r>
            <a:endParaRPr lang="en-US" sz="2800" dirty="0">
              <a:solidFill>
                <a:prstClr val="black"/>
              </a:solidFill>
              <a:latin typeface="華康魏碑體 Std W7" pitchFamily="66" charset="-120"/>
              <a:ea typeface="華康魏碑體 Std W7" pitchFamily="66" charset="-120"/>
            </a:endParaRPr>
          </a:p>
        </p:txBody>
      </p:sp>
      <p:pic>
        <p:nvPicPr>
          <p:cNvPr id="9218" name="Picture 2" descr="http://barfblog.com/wp-content/uploads/2008/05/butch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6100" y="2759231"/>
            <a:ext cx="2537420" cy="4129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1.bp.blogspot.com/-9fLaALMbCIc/TxseDoOxwjI/AAAAAAAABEY/vxEefmAu3pg/s400/cat-robbery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5585" y="2875478"/>
            <a:ext cx="5434150" cy="3771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694610" y="2895600"/>
            <a:ext cx="5434150" cy="39932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魏碑體 Std W7" pitchFamily="66" charset="-120"/>
                <a:ea typeface="華康魏碑體 Std W7" pitchFamily="66" charset="-120"/>
                <a:sym typeface="Wingdings"/>
              </a:rPr>
              <a:t></a:t>
            </a:r>
            <a:r>
              <a:rPr lang="zh-TW" altLang="en-US" sz="3200" dirty="0" smtClean="0">
                <a:solidFill>
                  <a:srgbClr val="C00000"/>
                </a:solidFill>
                <a:latin typeface="華康魏碑體 Std W7" pitchFamily="66" charset="-120"/>
                <a:ea typeface="華康魏碑體 Std W7" pitchFamily="66" charset="-120"/>
              </a:rPr>
              <a:t>起初的愛心</a:t>
            </a:r>
            <a:endParaRPr lang="en-US" altLang="zh-TW" sz="3200" dirty="0" smtClean="0">
              <a:solidFill>
                <a:srgbClr val="C00000"/>
              </a:solidFill>
              <a:latin typeface="華康魏碑體 Std W7" pitchFamily="66" charset="-120"/>
              <a:ea typeface="華康魏碑體 Std W7" pitchFamily="66" charset="-120"/>
            </a:endParaRPr>
          </a:p>
          <a:p>
            <a:r>
              <a:rPr lang="zh-TW" altLang="en-US" sz="3200" dirty="0" smtClean="0">
                <a:solidFill>
                  <a:srgbClr val="C00000"/>
                </a:solidFill>
                <a:latin typeface="華康魏碑體 Std W7" pitchFamily="66" charset="-120"/>
                <a:ea typeface="華康魏碑體 Std W7" pitchFamily="66" charset="-120"/>
                <a:sym typeface="Wingdings"/>
              </a:rPr>
              <a:t></a:t>
            </a:r>
            <a:r>
              <a:rPr lang="zh-TW" altLang="en-US" sz="3200" dirty="0" smtClean="0">
                <a:solidFill>
                  <a:srgbClr val="C00000"/>
                </a:solidFill>
                <a:latin typeface="華康魏碑體 Std W7" pitchFamily="66" charset="-120"/>
                <a:ea typeface="華康魏碑體 Std W7" pitchFamily="66" charset="-120"/>
              </a:rPr>
              <a:t>主話語的渴慕</a:t>
            </a:r>
            <a:endParaRPr lang="en-US" altLang="zh-TW" sz="3200" dirty="0" smtClean="0">
              <a:solidFill>
                <a:srgbClr val="C00000"/>
              </a:solidFill>
              <a:latin typeface="華康魏碑體 Std W7" pitchFamily="66" charset="-120"/>
              <a:ea typeface="華康魏碑體 Std W7" pitchFamily="66" charset="-120"/>
            </a:endParaRPr>
          </a:p>
          <a:p>
            <a:r>
              <a:rPr lang="zh-TW" altLang="en-US" sz="3200" dirty="0" smtClean="0">
                <a:solidFill>
                  <a:srgbClr val="C00000"/>
                </a:solidFill>
                <a:latin typeface="華康魏碑體 Std W7" pitchFamily="66" charset="-120"/>
                <a:ea typeface="華康魏碑體 Std W7" pitchFamily="66" charset="-120"/>
                <a:sym typeface="Wingdings"/>
              </a:rPr>
              <a:t></a:t>
            </a:r>
            <a:r>
              <a:rPr lang="zh-TW" altLang="en-US" sz="3200" dirty="0" smtClean="0">
                <a:solidFill>
                  <a:srgbClr val="C00000"/>
                </a:solidFill>
                <a:latin typeface="華康魏碑體 Std W7" pitchFamily="66" charset="-120"/>
                <a:ea typeface="華康魏碑體 Std W7" pitchFamily="66" charset="-120"/>
              </a:rPr>
              <a:t>傳福音的熱誠</a:t>
            </a:r>
            <a:endParaRPr lang="en-US" altLang="zh-TW" sz="3200" dirty="0" smtClean="0">
              <a:solidFill>
                <a:srgbClr val="C00000"/>
              </a:solidFill>
              <a:latin typeface="華康魏碑體 Std W7" pitchFamily="66" charset="-120"/>
              <a:ea typeface="華康魏碑體 Std W7" pitchFamily="66" charset="-120"/>
            </a:endParaRPr>
          </a:p>
          <a:p>
            <a:r>
              <a:rPr lang="zh-TW" altLang="en-US" sz="3200" dirty="0" smtClean="0">
                <a:solidFill>
                  <a:srgbClr val="C00000"/>
                </a:solidFill>
                <a:latin typeface="華康魏碑體 Std W7" pitchFamily="66" charset="-120"/>
                <a:ea typeface="華康魏碑體 Std W7" pitchFamily="66" charset="-120"/>
                <a:sym typeface="Wingdings"/>
              </a:rPr>
              <a:t></a:t>
            </a:r>
            <a:r>
              <a:rPr lang="zh-TW" altLang="en-US" sz="3200" dirty="0" smtClean="0">
                <a:solidFill>
                  <a:srgbClr val="C00000"/>
                </a:solidFill>
                <a:latin typeface="華康魏碑體 Std W7" pitchFamily="66" charset="-120"/>
                <a:ea typeface="華康魏碑體 Std W7" pitchFamily="66" charset="-120"/>
              </a:rPr>
              <a:t>事奉中的喜樂</a:t>
            </a:r>
            <a:endParaRPr lang="en-US" altLang="zh-TW" sz="3200" dirty="0" smtClean="0">
              <a:solidFill>
                <a:srgbClr val="C00000"/>
              </a:solidFill>
              <a:latin typeface="華康魏碑體 Std W7" pitchFamily="66" charset="-120"/>
              <a:ea typeface="華康魏碑體 Std W7" pitchFamily="66" charset="-120"/>
            </a:endParaRPr>
          </a:p>
          <a:p>
            <a:r>
              <a:rPr lang="zh-TW" altLang="en-US" sz="3200" dirty="0" smtClean="0">
                <a:solidFill>
                  <a:srgbClr val="C00000"/>
                </a:solidFill>
                <a:latin typeface="華康魏碑體 Std W7" pitchFamily="66" charset="-120"/>
                <a:ea typeface="華康魏碑體 Std W7" pitchFamily="66" charset="-120"/>
                <a:sym typeface="Wingdings"/>
              </a:rPr>
              <a:t></a:t>
            </a:r>
            <a:r>
              <a:rPr lang="zh-TW" altLang="en-US" sz="3200" dirty="0" smtClean="0">
                <a:solidFill>
                  <a:srgbClr val="C00000"/>
                </a:solidFill>
                <a:latin typeface="華康魏碑體 Std W7" pitchFamily="66" charset="-120"/>
                <a:ea typeface="華康魏碑體 Std W7" pitchFamily="66" charset="-120"/>
              </a:rPr>
              <a:t>對未信者的影響</a:t>
            </a:r>
            <a:endParaRPr lang="en-US" altLang="zh-TW" sz="3200" dirty="0" smtClean="0">
              <a:solidFill>
                <a:srgbClr val="C00000"/>
              </a:solidFill>
              <a:latin typeface="華康魏碑體 Std W7" pitchFamily="66" charset="-120"/>
              <a:ea typeface="華康魏碑體 Std W7" pitchFamily="66" charset="-120"/>
            </a:endParaRPr>
          </a:p>
          <a:p>
            <a:r>
              <a:rPr lang="zh-TW" altLang="en-US" sz="3200" dirty="0" smtClean="0">
                <a:solidFill>
                  <a:srgbClr val="C00000"/>
                </a:solidFill>
                <a:latin typeface="華康魏碑體 Std W7" pitchFamily="66" charset="-120"/>
                <a:ea typeface="華康魏碑體 Std W7" pitchFamily="66" charset="-120"/>
                <a:sym typeface="Wingdings"/>
              </a:rPr>
              <a:t>家庭生活中的和諧</a:t>
            </a:r>
            <a:r>
              <a:rPr lang="en-US" altLang="zh-TW" sz="3200" dirty="0" smtClean="0">
                <a:solidFill>
                  <a:srgbClr val="C00000"/>
                </a:solidFill>
                <a:latin typeface="華康魏碑體 Std W7" pitchFamily="66" charset="-120"/>
                <a:ea typeface="華康魏碑體 Std W7" pitchFamily="66" charset="-120"/>
              </a:rPr>
              <a:t>...</a:t>
            </a:r>
          </a:p>
          <a:p>
            <a:endParaRPr lang="en-US" sz="3200" dirty="0">
              <a:solidFill>
                <a:srgbClr val="C00000"/>
              </a:solidFill>
              <a:latin typeface="華康魏碑體 Std W7" pitchFamily="66" charset="-120"/>
              <a:ea typeface="華康魏碑體 Std W7" pitchFamily="66" charset="-120"/>
            </a:endParaRPr>
          </a:p>
          <a:p>
            <a:endParaRPr lang="en-US" sz="3200" dirty="0" smtClean="0">
              <a:solidFill>
                <a:srgbClr val="C00000"/>
              </a:solidFill>
              <a:latin typeface="華康魏碑體 Std W7" pitchFamily="66" charset="-120"/>
              <a:ea typeface="華康魏碑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34013514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0" grpId="0"/>
      <p:bldP spid="5" grpId="0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ttp://static.allbackgrounds.com/bg/good-shepher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9" r="2022" b="3428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" y="76200"/>
            <a:ext cx="308449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一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.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 </a:t>
            </a:r>
            <a:r>
              <a:rPr lang="zh-TW" altLang="en-US" sz="3400" u="sng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牧人與盜賊</a:t>
            </a:r>
            <a:endParaRPr lang="en-US" sz="3400" u="sng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itchFamily="66" charset="-120"/>
              <a:ea typeface="華康魏碑體 Std W7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691753"/>
            <a:ext cx="866455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「我來了是叫羊</a:t>
            </a:r>
            <a:r>
              <a:rPr lang="en-US" altLang="zh-TW" sz="32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(</a:t>
            </a:r>
            <a:r>
              <a:rPr lang="zh-TW" altLang="en-US" sz="32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人</a:t>
            </a:r>
            <a:r>
              <a:rPr lang="en-US" altLang="zh-TW" sz="32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)</a:t>
            </a:r>
            <a:r>
              <a:rPr lang="zh-TW" altLang="en-US" sz="32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得生命，並且得的更豐盛」</a:t>
            </a:r>
            <a:endParaRPr lang="en-US" altLang="zh-TW" sz="3200" dirty="0" smtClean="0">
              <a:solidFill>
                <a:prstClr val="black"/>
              </a:solidFill>
              <a:latin typeface="華康魏碑體 Std W7" pitchFamily="66" charset="-120"/>
              <a:ea typeface="華康魏碑體 Std W7" pitchFamily="66" charset="-120"/>
            </a:endParaRPr>
          </a:p>
          <a:p>
            <a:r>
              <a:rPr lang="zh-TW" altLang="en-US" sz="3200" dirty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                                                    </a:t>
            </a:r>
            <a:r>
              <a:rPr lang="en-US" altLang="zh-TW" sz="28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(10</a:t>
            </a:r>
            <a:r>
              <a:rPr lang="zh-TW" altLang="en-US" sz="28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節</a:t>
            </a:r>
            <a:r>
              <a:rPr lang="en-US" altLang="zh-TW" sz="28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)</a:t>
            </a:r>
            <a:endParaRPr lang="en-US" sz="2800" dirty="0">
              <a:solidFill>
                <a:prstClr val="black"/>
              </a:solidFill>
              <a:latin typeface="華康魏碑體 Std W7" pitchFamily="66" charset="-120"/>
              <a:ea typeface="華康魏碑體 Std W7" pitchFamily="66" charset="-120"/>
            </a:endParaRPr>
          </a:p>
        </p:txBody>
      </p:sp>
      <p:pic>
        <p:nvPicPr>
          <p:cNvPr id="5122" name="Picture 2" descr="http://austmia.com/3d%20canberra%20bombin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3730" y="3180428"/>
            <a:ext cx="4060270" cy="3677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i.imgur.com/yzywWIv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600325"/>
            <a:ext cx="5715000" cy="425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www.my-photo-blog.com/wp-content/uploads/2009/07/Sunken-Garden-Butchart-Gardens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91"/>
          <a:stretch/>
        </p:blipFill>
        <p:spPr bwMode="auto">
          <a:xfrm>
            <a:off x="-37011" y="0"/>
            <a:ext cx="924097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0" y="88437"/>
            <a:ext cx="265810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Butchart</a:t>
            </a:r>
            <a:r>
              <a:rPr 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Garden</a:t>
            </a:r>
          </a:p>
          <a:p>
            <a:r>
              <a:rPr 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Victoria B.C.</a:t>
            </a:r>
          </a:p>
          <a:p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Canada</a:t>
            </a:r>
            <a:endParaRPr lang="en-US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16135452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ttp://static.allbackgrounds.com/bg/good-shepher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9" r="2022" b="3428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" y="76200"/>
            <a:ext cx="308449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二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.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 </a:t>
            </a:r>
            <a:r>
              <a:rPr lang="zh-TW" altLang="en-US" sz="3400" u="sng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牧人與雇工</a:t>
            </a:r>
            <a:endParaRPr lang="en-US" sz="3400" u="sng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itchFamily="66" charset="-120"/>
              <a:ea typeface="華康魏碑體 Std W7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691753"/>
            <a:ext cx="793999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「若是雇工</a:t>
            </a:r>
            <a:r>
              <a:rPr lang="en-US" altLang="zh-TW" sz="32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...</a:t>
            </a:r>
            <a:r>
              <a:rPr lang="zh-TW" altLang="en-US" sz="32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，他看見狼來就撇下羊逃走</a:t>
            </a:r>
            <a:r>
              <a:rPr lang="en-US" altLang="zh-TW" sz="32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...</a:t>
            </a:r>
          </a:p>
          <a:p>
            <a:r>
              <a:rPr lang="zh-TW" altLang="en-US" sz="3200" dirty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  因他並不顧念羊</a:t>
            </a:r>
            <a:r>
              <a:rPr lang="en-US" altLang="zh-TW" sz="32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...</a:t>
            </a:r>
            <a:r>
              <a:rPr lang="zh-TW" altLang="en-US" sz="32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 </a:t>
            </a:r>
            <a:r>
              <a:rPr lang="en-US" altLang="zh-TW" sz="28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(12-13</a:t>
            </a:r>
            <a:r>
              <a:rPr lang="zh-TW" altLang="en-US" sz="28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節</a:t>
            </a:r>
            <a:r>
              <a:rPr lang="en-US" altLang="zh-TW" sz="28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)</a:t>
            </a:r>
            <a:endParaRPr lang="en-US" sz="2800" dirty="0">
              <a:solidFill>
                <a:prstClr val="black"/>
              </a:solidFill>
              <a:latin typeface="華康魏碑體 Std W7" pitchFamily="66" charset="-120"/>
              <a:ea typeface="華康魏碑體 Std W7" pitchFamily="66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000" y="1676400"/>
            <a:ext cx="38779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沒有關係、沒有聯繫</a:t>
            </a:r>
            <a:endParaRPr lang="en-US" altLang="zh-TW" sz="3200" dirty="0" smtClean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itchFamily="66" charset="-120"/>
              <a:ea typeface="華康魏碑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3048000"/>
            <a:ext cx="4953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「沒有人奪我的命去，</a:t>
            </a:r>
            <a:endParaRPr lang="en-US" altLang="zh-TW" sz="3200" dirty="0" smtClean="0">
              <a:solidFill>
                <a:prstClr val="black"/>
              </a:solidFill>
              <a:latin typeface="華康魏碑體 Std W7" pitchFamily="66" charset="-120"/>
              <a:ea typeface="華康魏碑體 Std W7" pitchFamily="66" charset="-120"/>
            </a:endParaRPr>
          </a:p>
          <a:p>
            <a:r>
              <a:rPr lang="zh-TW" altLang="en-US" sz="3200" dirty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  是我自己捨的」 </a:t>
            </a:r>
            <a:r>
              <a:rPr lang="en-US" altLang="zh-TW" sz="28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(18</a:t>
            </a:r>
            <a:r>
              <a:rPr lang="zh-TW" altLang="en-US" sz="28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節</a:t>
            </a:r>
            <a:r>
              <a:rPr lang="en-US" altLang="zh-TW" sz="28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)</a:t>
            </a:r>
            <a:endParaRPr lang="en-US" sz="2800" dirty="0">
              <a:solidFill>
                <a:prstClr val="black"/>
              </a:solidFill>
              <a:latin typeface="華康魏碑體 Std W7" pitchFamily="66" charset="-120"/>
              <a:ea typeface="華康魏碑體 Std W7" pitchFamily="66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9600" y="2310825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latin typeface="華康魏碑體 Std W7" pitchFamily="66" charset="-120"/>
                <a:ea typeface="華康魏碑體 Std W7" pitchFamily="66" charset="-120"/>
              </a:rPr>
              <a:t>『</a:t>
            </a:r>
            <a:r>
              <a:rPr lang="zh-TW" altLang="en-US" sz="3200" dirty="0" smtClean="0">
                <a:solidFill>
                  <a:srgbClr val="002060"/>
                </a:solidFill>
                <a:latin typeface="華康魏碑體 Std W7" pitchFamily="66" charset="-120"/>
                <a:ea typeface="華康魏碑體 Std W7" pitchFamily="66" charset="-120"/>
              </a:rPr>
              <a:t>雇工心態</a:t>
            </a:r>
            <a:r>
              <a:rPr lang="en-US" altLang="zh-TW" sz="3200" dirty="0" smtClean="0">
                <a:solidFill>
                  <a:srgbClr val="002060"/>
                </a:solidFill>
                <a:latin typeface="華康魏碑體 Std W7" pitchFamily="66" charset="-120"/>
                <a:ea typeface="華康魏碑體 Std W7" pitchFamily="66" charset="-120"/>
              </a:rPr>
              <a:t>』</a:t>
            </a:r>
            <a:endParaRPr lang="en-US" sz="3200" dirty="0">
              <a:solidFill>
                <a:srgbClr val="002060"/>
              </a:solidFill>
              <a:latin typeface="華康魏碑體 Std W7" pitchFamily="66" charset="-120"/>
              <a:ea typeface="華康魏碑體 Std W7" pitchFamily="66" charset="-120"/>
            </a:endParaRPr>
          </a:p>
        </p:txBody>
      </p:sp>
      <p:pic>
        <p:nvPicPr>
          <p:cNvPr id="13314" name="Picture 2" descr="http://www.china001.com/ifile.php?xname=PPDDMV0&amp;fname=0_125405759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5605" y="1981199"/>
            <a:ext cx="4136805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://childrenschurch.files.wordpress.com/2012/02/scan007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5605" y="1752600"/>
            <a:ext cx="4174594" cy="5089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70984" y="4180582"/>
            <a:ext cx="387798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魏碑體 Std W7" pitchFamily="66" charset="-120"/>
                <a:ea typeface="華康魏碑體 Std W7" pitchFamily="66" charset="-120"/>
              </a:rPr>
              <a:t>主耶穌救我們脫離：</a:t>
            </a:r>
            <a:endParaRPr lang="en-US" altLang="zh-TW" sz="3200" dirty="0" smtClean="0">
              <a:solidFill>
                <a:srgbClr val="C00000"/>
              </a:solidFill>
              <a:latin typeface="華康魏碑體 Std W7" pitchFamily="66" charset="-120"/>
              <a:ea typeface="華康魏碑體 Std W7" pitchFamily="66" charset="-120"/>
            </a:endParaRPr>
          </a:p>
          <a:p>
            <a:r>
              <a:rPr lang="zh-TW" altLang="en-US" sz="3200" dirty="0" smtClean="0">
                <a:solidFill>
                  <a:srgbClr val="C00000"/>
                </a:solidFill>
                <a:latin typeface="華康魏碑體 Std W7" pitchFamily="66" charset="-120"/>
                <a:ea typeface="華康魏碑體 Std W7" pitchFamily="66" charset="-120"/>
              </a:rPr>
              <a:t>  罪、死亡、審判</a:t>
            </a:r>
            <a:endParaRPr lang="en-US" sz="3200" dirty="0">
              <a:solidFill>
                <a:srgbClr val="C00000"/>
              </a:solidFill>
              <a:latin typeface="華康魏碑體 Std W7" pitchFamily="66" charset="-120"/>
              <a:ea typeface="華康魏碑體 Std W7" pitchFamily="66" charset="-120"/>
            </a:endParaRPr>
          </a:p>
        </p:txBody>
      </p:sp>
      <p:pic>
        <p:nvPicPr>
          <p:cNvPr id="13316" name="Picture 4" descr="http://ebachan.com/wp-content/uploads/2013/03/jesus-on-the-cros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2201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7081" y="30033"/>
            <a:ext cx="582723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itchFamily="66" charset="-120"/>
                <a:ea typeface="華康龍門石碑 Std W9" pitchFamily="66" charset="-120"/>
              </a:rPr>
              <a:t>為你，為你，我命曾捨，</a:t>
            </a:r>
            <a:endParaRPr lang="en-US" altLang="zh-TW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itchFamily="66" charset="-120"/>
              <a:ea typeface="華康龍門石碑 Std W9" pitchFamily="66" charset="-120"/>
            </a:endParaRPr>
          </a:p>
          <a:p>
            <a:r>
              <a:rPr lang="zh-TW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itchFamily="66" charset="-120"/>
                <a:ea typeface="華康龍門石碑 Std W9" pitchFamily="66" charset="-120"/>
              </a:rPr>
              <a:t>你捨何事為我？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itchFamily="66" charset="-120"/>
              <a:ea typeface="華康龍門石碑 Std W9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85076100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5" grpId="0"/>
      <p:bldP spid="7" grpId="0"/>
      <p:bldP spid="8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ttp://static.allbackgrounds.com/bg/good-shepher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9" r="2022" b="3428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" y="76200"/>
            <a:ext cx="264848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三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.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 </a:t>
            </a:r>
            <a:r>
              <a:rPr lang="zh-TW" altLang="en-US" sz="3400" u="sng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牧人與羊</a:t>
            </a:r>
            <a:endParaRPr lang="en-US" sz="3400" u="sng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itchFamily="66" charset="-120"/>
              <a:ea typeface="華康魏碑體 Std W7" pitchFamily="66" charset="-120"/>
            </a:endParaRPr>
          </a:p>
        </p:txBody>
      </p:sp>
      <p:pic>
        <p:nvPicPr>
          <p:cNvPr id="7170" name="Picture 2" descr="http://4.bp.blogspot.com/-6sRmfJaEkgc/TozCxguKH5I/AAAAAAAAAPw/i2MyLMCXMpI/s1600/lost_shee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25" y="2121453"/>
            <a:ext cx="357187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farm7.staticflickr.com/6163/6173734588_0d583bfbb7_z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18" b="10502"/>
          <a:stretch/>
        </p:blipFill>
        <p:spPr bwMode="auto">
          <a:xfrm>
            <a:off x="457200" y="2792085"/>
            <a:ext cx="4723334" cy="4091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://t3.gstatic.com/images?q=tbn:ANd9GcTT-un7WRQMi1kFMZQyYHIe0UJ49XCSHu609m_EjMTx3rxKKrUQ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92104"/>
            <a:ext cx="4706470" cy="24748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180" name="Picture 12" descr="http://www.inflexwetrust.com/wp-content/uploads/2011/01/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7" y="2769540"/>
            <a:ext cx="5621633" cy="40884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174" name="Picture 6" descr="http://i3.photobucket.com/albums/y51/d3k4y/turkey_sheep_ist80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269" y="82731"/>
            <a:ext cx="4249270" cy="32093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285411240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http://keytoann.files.wordpress.com/2010/10/sheep_off_clif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t3.gstatic.com/images?q=tbn:ANd9GcTqjz8yQxJl_dmBhD_xF4Af-rhdo-Mo-3lcvY1DDtVdXTaDZ4U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33400"/>
            <a:ext cx="8244836" cy="5889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5375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ttp://static.allbackgrounds.com/bg/good-shepher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9" r="2022" b="3428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" y="76200"/>
            <a:ext cx="264848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三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.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 </a:t>
            </a:r>
            <a:r>
              <a:rPr lang="zh-TW" altLang="en-US" sz="3400" u="sng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牧人與羊</a:t>
            </a:r>
            <a:endParaRPr lang="en-US" sz="3400" u="sng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itchFamily="66" charset="-120"/>
              <a:ea typeface="華康魏碑體 Std W7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691753"/>
            <a:ext cx="847860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「我又賜給他們永生，他們永不滅亡。</a:t>
            </a:r>
            <a:endParaRPr lang="en-US" altLang="zh-TW" sz="3200" dirty="0" smtClean="0">
              <a:solidFill>
                <a:prstClr val="black"/>
              </a:solidFill>
              <a:latin typeface="華康魏碑體 Std W7" pitchFamily="66" charset="-120"/>
              <a:ea typeface="華康魏碑體 Std W7" pitchFamily="66" charset="-120"/>
            </a:endParaRPr>
          </a:p>
          <a:p>
            <a:r>
              <a:rPr lang="zh-TW" altLang="en-US" sz="3200" dirty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  誰能從我手裡把他們奪去？</a:t>
            </a:r>
            <a:r>
              <a:rPr lang="en-US" altLang="zh-TW" sz="32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...</a:t>
            </a:r>
          </a:p>
          <a:p>
            <a:r>
              <a:rPr lang="zh-TW" altLang="en-US" sz="32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   誰也不能從我父手裡把羊奪去！」</a:t>
            </a:r>
            <a:r>
              <a:rPr lang="en-US" altLang="zh-TW" sz="28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(28-29</a:t>
            </a:r>
            <a:r>
              <a:rPr lang="zh-TW" altLang="en-US" sz="28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節</a:t>
            </a:r>
            <a:r>
              <a:rPr lang="en-US" altLang="zh-TW" sz="28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)</a:t>
            </a:r>
            <a:endParaRPr lang="en-US" sz="2800" dirty="0">
              <a:solidFill>
                <a:prstClr val="black"/>
              </a:solidFill>
              <a:latin typeface="華康魏碑體 Std W7" pitchFamily="66" charset="-120"/>
              <a:ea typeface="華康魏碑體 Std W7" pitchFamily="66" charset="-120"/>
            </a:endParaRPr>
          </a:p>
        </p:txBody>
      </p:sp>
      <p:pic>
        <p:nvPicPr>
          <p:cNvPr id="9218" name="Picture 2" descr="http://t2.gstatic.com/images?q=tbn:ANd9GcRxmE-FzHUvvbH5vaPURADxDHpvI0wJBmP6Hq2Rw5EUKelS_ujQN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878" y="3352800"/>
            <a:ext cx="4239768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36797" y="2209800"/>
            <a:ext cx="446308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「我的羊聽我的聲音，</a:t>
            </a:r>
            <a:endParaRPr lang="en-US" altLang="zh-TW" sz="3200" dirty="0" smtClean="0">
              <a:solidFill>
                <a:prstClr val="black"/>
              </a:solidFill>
              <a:latin typeface="華康魏碑體 Std W7" pitchFamily="66" charset="-120"/>
              <a:ea typeface="華康魏碑體 Std W7" pitchFamily="66" charset="-120"/>
            </a:endParaRPr>
          </a:p>
          <a:p>
            <a:r>
              <a:rPr lang="zh-TW" altLang="en-US" sz="3200" dirty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  我也認識他們，</a:t>
            </a:r>
            <a:endParaRPr lang="en-US" altLang="zh-TW" sz="3200" dirty="0" smtClean="0">
              <a:solidFill>
                <a:prstClr val="black"/>
              </a:solidFill>
              <a:latin typeface="華康魏碑體 Std W7" pitchFamily="66" charset="-120"/>
              <a:ea typeface="華康魏碑體 Std W7" pitchFamily="66" charset="-120"/>
            </a:endParaRPr>
          </a:p>
          <a:p>
            <a:r>
              <a:rPr lang="zh-TW" altLang="en-US" sz="3200" dirty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  他們也跟著我」</a:t>
            </a:r>
            <a:r>
              <a:rPr lang="en-US" altLang="zh-TW" sz="28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(27</a:t>
            </a:r>
            <a:r>
              <a:rPr lang="zh-TW" altLang="en-US" sz="28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節</a:t>
            </a:r>
            <a:r>
              <a:rPr lang="en-US" altLang="zh-TW" sz="28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)</a:t>
            </a:r>
            <a:endParaRPr lang="en-US" sz="2800" dirty="0">
              <a:solidFill>
                <a:prstClr val="black"/>
              </a:solidFill>
              <a:latin typeface="華康魏碑體 Std W7" pitchFamily="66" charset="-120"/>
              <a:ea typeface="華康魏碑體 Std W7" pitchFamily="66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3719" y="3810000"/>
            <a:ext cx="4676280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「我另外有羊，不是這</a:t>
            </a:r>
            <a:endParaRPr lang="en-US" altLang="zh-TW" sz="3200" dirty="0" smtClean="0">
              <a:solidFill>
                <a:prstClr val="black"/>
              </a:solidFill>
              <a:latin typeface="華康魏碑體 Std W7" pitchFamily="66" charset="-120"/>
              <a:ea typeface="華康魏碑體 Std W7" pitchFamily="66" charset="-120"/>
            </a:endParaRPr>
          </a:p>
          <a:p>
            <a:r>
              <a:rPr lang="zh-TW" altLang="en-US" sz="3200" dirty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  圈裡的</a:t>
            </a:r>
            <a:r>
              <a:rPr lang="en-US" altLang="zh-TW" sz="32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...</a:t>
            </a:r>
            <a:r>
              <a:rPr lang="zh-TW" altLang="en-US" sz="32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我必須領他</a:t>
            </a:r>
            <a:endParaRPr lang="en-US" altLang="zh-TW" sz="3200" dirty="0" smtClean="0">
              <a:solidFill>
                <a:prstClr val="black"/>
              </a:solidFill>
              <a:latin typeface="華康魏碑體 Std W7" pitchFamily="66" charset="-120"/>
              <a:ea typeface="華康魏碑體 Std W7" pitchFamily="66" charset="-120"/>
            </a:endParaRPr>
          </a:p>
          <a:p>
            <a:r>
              <a:rPr lang="zh-TW" altLang="en-US" sz="3200" dirty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  們來</a:t>
            </a:r>
            <a:r>
              <a:rPr lang="en-US" altLang="zh-TW" sz="32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...</a:t>
            </a:r>
            <a:r>
              <a:rPr lang="zh-TW" altLang="en-US" sz="32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歸一個牧人了」</a:t>
            </a:r>
            <a:endParaRPr lang="en-US" altLang="zh-TW" sz="3200" dirty="0" smtClean="0">
              <a:solidFill>
                <a:prstClr val="black"/>
              </a:solidFill>
              <a:latin typeface="華康魏碑體 Std W7" pitchFamily="66" charset="-120"/>
              <a:ea typeface="華康魏碑體 Std W7" pitchFamily="66" charset="-120"/>
            </a:endParaRPr>
          </a:p>
          <a:p>
            <a:r>
              <a:rPr lang="zh-TW" altLang="en-US" sz="3200" dirty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  </a:t>
            </a:r>
            <a:r>
              <a:rPr lang="en-US" altLang="zh-TW" sz="28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(16</a:t>
            </a:r>
            <a:r>
              <a:rPr lang="zh-TW" altLang="en-US" sz="28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節</a:t>
            </a:r>
            <a:r>
              <a:rPr lang="en-US" altLang="zh-TW" sz="28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)</a:t>
            </a:r>
            <a:endParaRPr lang="en-US" sz="2800" dirty="0">
              <a:solidFill>
                <a:prstClr val="black"/>
              </a:solidFill>
              <a:latin typeface="華康魏碑體 Std W7" pitchFamily="66" charset="-120"/>
              <a:ea typeface="華康魏碑體 Std W7" pitchFamily="66" charset="-120"/>
            </a:endParaRPr>
          </a:p>
        </p:txBody>
      </p:sp>
      <p:sp>
        <p:nvSpPr>
          <p:cNvPr id="4" name="Left Arrow 3"/>
          <p:cNvSpPr/>
          <p:nvPr/>
        </p:nvSpPr>
        <p:spPr>
          <a:xfrm>
            <a:off x="4884638" y="2794813"/>
            <a:ext cx="1272322" cy="40558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4884638" y="2261413"/>
            <a:ext cx="1272322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20" name="Picture 4" descr="http://revivalandreformation.files.wordpress.com/2009/12/shepherd-and-sheep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638" y="462905"/>
            <a:ext cx="4244122" cy="6395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://4.bp.blogspot.com/_NSkG1zqMrV8/S_fcghBs94I/AAAAAAAAABY/StlJAyjyzpo/s1600/Lost_Sheep_by_ursulav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878" y="815253"/>
            <a:ext cx="4212779" cy="6042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8472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mitchelltolle.com/wp-content/uploads/2012/11/LostSheep-sm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31"/>
          <a:stretch/>
        </p:blipFill>
        <p:spPr bwMode="auto">
          <a:xfrm>
            <a:off x="0" y="-36212"/>
            <a:ext cx="9144000" cy="6894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31929" y="381000"/>
            <a:ext cx="2749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詩歌回應：</a:t>
            </a:r>
            <a:endParaRPr lang="en-US" sz="4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itchFamily="66" charset="-120"/>
              <a:ea typeface="華康魏碑體 Std W7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524000"/>
            <a:ext cx="4262705" cy="9079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53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『</a:t>
            </a:r>
            <a:r>
              <a:rPr lang="zh-TW" altLang="en-US" sz="53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慈愛牧者</a:t>
            </a:r>
            <a:r>
              <a:rPr lang="en-US" altLang="zh-TW" sz="53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』</a:t>
            </a:r>
            <a:endParaRPr lang="en-US" sz="53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itchFamily="66" charset="-120"/>
              <a:ea typeface="華康魏碑體 Std W7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8584" y="2971800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  <a:sym typeface="Wingdings"/>
              </a:rPr>
              <a:t>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周元新、薛忠勇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itchFamily="66" charset="-120"/>
              <a:ea typeface="華康魏碑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25155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://i51.photobucket.com/albums/f380/committedtofreedom/MP900262874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" r="2767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05067" y="298847"/>
            <a:ext cx="192873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慈愛牧者</a:t>
            </a:r>
            <a:endParaRPr lang="en-US" sz="3400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itchFamily="66" charset="-120"/>
              <a:ea typeface="華康魏碑體 Std W7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3116" y="1284506"/>
            <a:ext cx="5852884" cy="42780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慈愛牧者，你知我曾走錯路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itchFamily="66" charset="-120"/>
              <a:ea typeface="華康魏碑體 Std W7" pitchFamily="66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慈愛牧者，你關懷我誤入迷途</a:t>
            </a:r>
            <a:endParaRPr lang="en-US" altLang="zh-TW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itchFamily="66" charset="-120"/>
              <a:ea typeface="華康魏碑體 Std W7" pitchFamily="66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你尋找我用大能膀臂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itchFamily="66" charset="-120"/>
              <a:ea typeface="華康魏碑體 Std W7" pitchFamily="66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領我回天家樂土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itchFamily="66" charset="-120"/>
              <a:ea typeface="華康魏碑體 Std W7" pitchFamily="66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仇敵不能害我，恐嚇我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itchFamily="66" charset="-120"/>
              <a:ea typeface="華康魏碑體 Std W7" pitchFamily="66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我永不再走迷途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itchFamily="66" charset="-120"/>
              <a:ea typeface="華康魏碑體 Std W7" pitchFamily="66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慈愛牧者，你是救主與嚮導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itchFamily="66" charset="-120"/>
              <a:ea typeface="華康魏碑體 Std W7" pitchFamily="66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慈愛牧者，我要永遠在你身旁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itchFamily="66" charset="-120"/>
              <a:ea typeface="華康魏碑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93861759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3858</TotalTime>
  <Words>372</Words>
  <Application>Microsoft Macintosh PowerPoint</Application>
  <PresentationFormat>On-screen Show (4:3)</PresentationFormat>
  <Paragraphs>64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 Black</vt:lpstr>
      <vt:lpstr>Calibri</vt:lpstr>
      <vt:lpstr>宋体</vt:lpstr>
      <vt:lpstr>Wingdings 2</vt:lpstr>
      <vt:lpstr>2_Custom Design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CCICTV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Zhen Wang</cp:lastModifiedBy>
  <cp:revision>345</cp:revision>
  <cp:lastPrinted>2013-08-23T03:40:25Z</cp:lastPrinted>
  <dcterms:created xsi:type="dcterms:W3CDTF">2012-04-26T21:17:43Z</dcterms:created>
  <dcterms:modified xsi:type="dcterms:W3CDTF">2013-09-01T06:33:54Z</dcterms:modified>
</cp:coreProperties>
</file>