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3" r:id="rId2"/>
  </p:sldMasterIdLst>
  <p:notesMasterIdLst>
    <p:notesMasterId r:id="rId15"/>
  </p:notesMasterIdLst>
  <p:sldIdLst>
    <p:sldId id="623" r:id="rId3"/>
    <p:sldId id="624" r:id="rId4"/>
    <p:sldId id="625" r:id="rId5"/>
    <p:sldId id="626" r:id="rId6"/>
    <p:sldId id="627" r:id="rId7"/>
    <p:sldId id="628" r:id="rId8"/>
    <p:sldId id="629" r:id="rId9"/>
    <p:sldId id="630" r:id="rId10"/>
    <p:sldId id="631" r:id="rId11"/>
    <p:sldId id="632" r:id="rId12"/>
    <p:sldId id="633" r:id="rId13"/>
    <p:sldId id="634" r:id="rId14"/>
  </p:sldIdLst>
  <p:sldSz cx="9144000" cy="6858000" type="screen4x3"/>
  <p:notesSz cx="6858000" cy="9144000"/>
  <p:embeddedFontLs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新細明體" pitchFamily="18" charset="-12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99"/>
    <a:srgbClr val="000099"/>
    <a:srgbClr val="220EB2"/>
    <a:srgbClr val="7080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1" autoAdjust="0"/>
    <p:restoredTop sz="94622" autoAdjust="0"/>
  </p:normalViewPr>
  <p:slideViewPr>
    <p:cSldViewPr>
      <p:cViewPr>
        <p:scale>
          <a:sx n="66" d="100"/>
          <a:sy n="66" d="100"/>
        </p:scale>
        <p:origin x="-1086" y="-9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C6444-F253-4D12-A2D7-FEB2AB0507FE}" type="datetimeFigureOut">
              <a:rPr lang="en-US" smtClean="0"/>
              <a:pPr/>
              <a:t>10/9/2013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58106-B996-4FFA-929F-479CA12DCF8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29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10/9/2013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40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10/9/2013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2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10/9/2013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607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10/9/2013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723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10/9/2013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037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10/9/2013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11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10/9/2013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292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10/9/2013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81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10/9/2013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99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10/9/2013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46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10/9/2013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16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10/9/2013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26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6DA2-E2C3-4576-9772-FA6BE1C82D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292B-5968-4BC4-B57A-1D202E5ABF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5052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6DA2-E2C3-4576-9772-FA6BE1C82D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292B-5968-4BC4-B57A-1D202E5ABF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772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6DA2-E2C3-4576-9772-FA6BE1C82D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292B-5968-4BC4-B57A-1D202E5ABF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3041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6DA2-E2C3-4576-9772-FA6BE1C82D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292B-5968-4BC4-B57A-1D202E5ABF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4265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6DA2-E2C3-4576-9772-FA6BE1C82D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292B-5968-4BC4-B57A-1D202E5ABF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6618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6DA2-E2C3-4576-9772-FA6BE1C82D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292B-5968-4BC4-B57A-1D202E5ABF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783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6DA2-E2C3-4576-9772-FA6BE1C82D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292B-5968-4BC4-B57A-1D202E5ABF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2219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6DA2-E2C3-4576-9772-FA6BE1C82D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292B-5968-4BC4-B57A-1D202E5ABF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4473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6DA2-E2C3-4576-9772-FA6BE1C82D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292B-5968-4BC4-B57A-1D202E5ABF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0331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6DA2-E2C3-4576-9772-FA6BE1C82D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292B-5968-4BC4-B57A-1D202E5ABF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6410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6DA2-E2C3-4576-9772-FA6BE1C82D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292B-5968-4BC4-B57A-1D202E5ABF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948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10/9/2013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8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56DA2-E2C3-4576-9772-FA6BE1C82D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3292B-5968-4BC4-B57A-1D202E5ABF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995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http://divineprovidence.org/wp-content/uploads/2012/10/Background_Sky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86" y="1763822"/>
            <a:ext cx="9178186" cy="51703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0" y="331857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主日信息</a:t>
            </a:r>
            <a:endParaRPr lang="en-US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1200" y="1981200"/>
            <a:ext cx="467307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5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禱告的服事</a:t>
            </a:r>
            <a:r>
              <a:rPr lang="en-US" altLang="zh-TW" sz="5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5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6273225"/>
            <a:ext cx="25378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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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2013</a:t>
            </a:r>
            <a:endParaRPr lang="en-US" sz="3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4600" y="6145109"/>
            <a:ext cx="27158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薛忠勇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弟兄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92036" y="2819400"/>
            <a:ext cx="2799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雅各書</a:t>
            </a:r>
            <a:r>
              <a:rPr lang="zh-TW" altLang="en-US" sz="28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5:13-20)</a:t>
            </a:r>
            <a:endParaRPr lang="en-US" sz="28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4782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http://1.bp.blogspot.com/-gLJW-HWyOeo/Ttxwr0nsyxI/AAAAAAAAD5s/aUMmmb7FOtc/s400/jesus+praying+alon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304800"/>
            <a:ext cx="32367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有人在為你禱告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1138297"/>
            <a:ext cx="6750566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有時候你禱告感到力量用盡，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流眼淚好像雨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下，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終日不停，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主關心，祂也瞭解你能忍受多少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祂邀別人懇切為你禱告。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有人在為你禱告，有人在為你禱告；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當你覺得寂寞孤單，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你的心快要破碎，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要記得有人在為你禱告。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21685" y="381743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1/2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606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http://1.bp.blogspot.com/-gLJW-HWyOeo/Ttxwr0nsyxI/AAAAAAAAD5s/aUMmmb7FOtc/s400/jesus+praying+alon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304800"/>
            <a:ext cx="32367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有人在為你禱告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1138297"/>
            <a:ext cx="6750566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是否你正處在狂風暴雨之中，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你的心支離破碎，疲倦失意，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別絕望，這個時候有人為你禱告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平安喜樂將要進入你心。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有人在為你禱告，有人在為你禱告；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當你覺得寂寞孤單，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你的心快要破碎，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要記得有人在為你禱告。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21685" y="381743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altLang="zh-TW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324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http://divineprovidence.org/wp-content/uploads/2012/10/Background_Sky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763822"/>
            <a:ext cx="9144000" cy="51703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2721114"/>
            <a:ext cx="73661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請同心為肢體的需要在神前代求</a:t>
            </a:r>
            <a:endParaRPr lang="en-US" sz="4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82870" y="1806714"/>
            <a:ext cx="37417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領禱：黃霞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姊妹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02458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hangraempire.com/blog/wp-content/uploads/2011/09/perfect-stor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ages5.fanpop.com/image/photos/24900000/The-Perfect-Storm-Movie-Stills-mark-wahlberg-24924082-2560-18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914"/>
            <a:ext cx="9144000" cy="6826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4.bp.blogspot.com/-8UJviW9pzIk/Trv4LMr-AUI/AAAAAAAAAuI/pNcb5ob9Ggw/s1600/The+Perfect+Stor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948"/>
            <a:ext cx="9160895" cy="683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152400" y="76200"/>
            <a:ext cx="2971800" cy="762000"/>
          </a:xfrm>
          <a:prstGeom prst="wedgeRoundRectCallout">
            <a:avLst>
              <a:gd name="adj1" fmla="val -19"/>
              <a:gd name="adj2" fmla="val 134854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F79646">
                    <a:lumMod val="50000"/>
                  </a:srgbClr>
                </a:solidFill>
                <a:latin typeface="華康正顏楷體 Std W9" pitchFamily="66" charset="-120"/>
                <a:ea typeface="華康正顏楷體 Std W9" pitchFamily="66" charset="-120"/>
              </a:rPr>
              <a:t>如果拼不過呢？</a:t>
            </a:r>
            <a:endParaRPr lang="en-US" sz="3200" dirty="0">
              <a:solidFill>
                <a:srgbClr val="F79646">
                  <a:lumMod val="50000"/>
                </a:srgbClr>
              </a:solidFill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5638800" y="76200"/>
            <a:ext cx="3429000" cy="770965"/>
          </a:xfrm>
          <a:prstGeom prst="wedgeRoundRectCallout">
            <a:avLst>
              <a:gd name="adj1" fmla="val -32990"/>
              <a:gd name="adj2" fmla="val 9929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那我們可以禱告！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3450399"/>
            <a:ext cx="5867400" cy="6781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400" dirty="0" smtClean="0">
                <a:solidFill>
                  <a:srgbClr val="C00000"/>
                </a:solidFill>
                <a:latin typeface="華康正顏楷體 Std W9" pitchFamily="66" charset="-120"/>
                <a:ea typeface="華康正顏楷體 Std W9" pitchFamily="66" charset="-120"/>
              </a:rPr>
              <a:t>禱告總是被放在最後的一招</a:t>
            </a:r>
            <a:endParaRPr lang="en-US" sz="3400" dirty="0">
              <a:solidFill>
                <a:srgbClr val="C00000"/>
              </a:solidFill>
              <a:latin typeface="華康正顏楷體 Std W9" pitchFamily="66" charset="-120"/>
              <a:ea typeface="華康正顏楷體 Std W9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098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fpcwichita.org/wp-content/uploads/2009/08/ministry_whe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6606"/>
            <a:ext cx="67818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t0.gstatic.com/images?q=tbn:ANd9GcRTMDu3Sgs50pmxiofPo-n5hiseHDipGSog8fdFN9EhN-6Olnz3z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2209800"/>
            <a:ext cx="3390900" cy="2362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Arrow 1"/>
          <p:cNvSpPr/>
          <p:nvPr/>
        </p:nvSpPr>
        <p:spPr>
          <a:xfrm rot="16200000">
            <a:off x="4200525" y="1674223"/>
            <a:ext cx="40005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18551688">
            <a:off x="5208948" y="1773683"/>
            <a:ext cx="40005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rot="13885415">
            <a:off x="3183254" y="1874248"/>
            <a:ext cx="40005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 rot="21292366">
            <a:off x="5741122" y="2638425"/>
            <a:ext cx="40005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 rot="11944409">
            <a:off x="2545308" y="2804686"/>
            <a:ext cx="40005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rot="9352213">
            <a:off x="2603812" y="3916136"/>
            <a:ext cx="40005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 rot="8305888">
            <a:off x="3185365" y="4599759"/>
            <a:ext cx="40005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 rot="5400000">
            <a:off x="4344761" y="4599759"/>
            <a:ext cx="40005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 rot="3484950">
            <a:off x="5283922" y="4399734"/>
            <a:ext cx="40005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 rot="1917214">
            <a:off x="5797233" y="3809269"/>
            <a:ext cx="40005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1969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177"/>
            <a:ext cx="9144000" cy="6855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://www.saintanthonyofpaduawh.org/FrChrisBlog/wp-content/uploads/2011/01/wall2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152399"/>
            <a:ext cx="7377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我的殿必稱為萬國禱告的殿 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(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賽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56:7)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8624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annahscupboard.com/pics/prayer-surrend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" y="750630"/>
            <a:ext cx="90678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13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你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們中間有受苦的呢，他就該禱告；有喜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樂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的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呢，他就該歌頌。  </a:t>
            </a: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14 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你們中間有病了的呢，他就該請教會的長老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來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他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們可以奉主的名用油抹他，為他禱告。  </a:t>
            </a: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15 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出於信心的祈禱要救那病人，主必叫他起來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；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他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若犯了罪，也必蒙赦免。  </a:t>
            </a: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16 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所以你們要彼此認罪，互相代求，使你們可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以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得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醫治。義人祈禱所發的力量是大有功效的。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84266" y="101025"/>
            <a:ext cx="27831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雅各書第五章 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152400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1/2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35057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annahscupboard.com/pics/prayer-surrend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" y="750630"/>
            <a:ext cx="9067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17 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以利亞與我們是一樣性情的人，他懇切禱告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求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不要下雨，雨就三年零六個月不下在地上。  </a:t>
            </a: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18 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他又禱告，天就降下雨來，地也生出土產。  </a:t>
            </a: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19 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我的弟兄們，你們中間若有失迷真道的，有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人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使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他回轉，  </a:t>
            </a: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20 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這人就該知道：叫一個罪人從迷路上轉回便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是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救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一個靈魂不死，並且遮蓋許多的罪。 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84266" y="101025"/>
            <a:ext cx="27831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雅各書第五章 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152400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altLang="zh-TW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439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http://divineprovidence.org/wp-content/uploads/2012/10/Background_Sky_1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86" y="1763822"/>
            <a:ext cx="9178186" cy="51703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304800"/>
            <a:ext cx="615264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為「受苦」的人禱告 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(13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933800"/>
            <a:ext cx="71609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「你們中間有受苦的呢，他就該禱告，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有喜樂的呢，他就該歌頌」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(13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070437"/>
            <a:ext cx="84147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“He who does not pray when the sun shines, </a:t>
            </a:r>
          </a:p>
          <a:p>
            <a:r>
              <a:rPr lang="en-US" altLang="zh-TW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will not know how to pray when the clouds roll in”</a:t>
            </a:r>
            <a:endParaRPr lang="en-US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3096986"/>
            <a:ext cx="387798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禱告良辰，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使我離開世事操心，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引我到父施恩座前，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將我請求向主稟陳。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79447" y="5181600"/>
            <a:ext cx="4288353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禱告最主要是改變自己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2050" name="Picture 2" descr="http://www.theblaze.com/wp-content/uploads/2012/04/newsweek-457x6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095527"/>
            <a:ext cx="2819400" cy="382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2.bp.blogspot.com/_uTO7LO5Y1oY/TMFmc2ZKD6I/AAAAAAAAAEI/TYoY1kPEHm8/s1600/Poz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29" y="3082154"/>
            <a:ext cx="4573471" cy="339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41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http://divineprovidence.org/wp-content/uploads/2012/10/Background_Sky_1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86" y="1763822"/>
            <a:ext cx="9178186" cy="51703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304800"/>
            <a:ext cx="676339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為「生病」的人禱告 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(14-15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838200"/>
            <a:ext cx="88008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「你們中間有病了的呢，他就該請教會的長老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來，他們可以奉主的名用油抹他，為他禱告」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                                                 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(14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7553" y="2499828"/>
            <a:ext cx="3118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重病或病危者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3058053"/>
            <a:ext cx="3118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病者作出主動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800" y="3591453"/>
            <a:ext cx="39388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藥物與禱告不衝突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6800" y="4124853"/>
            <a:ext cx="42370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4.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要「憑信心」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(15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2050" name="Picture 2" descr="http://www.gatewaychurchashford.co.uk/News/general-news/db_NewsItemDisplay.image?id=24292&amp;width=470&amp;height=312&amp;crop=tru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" r="3611"/>
          <a:stretch/>
        </p:blipFill>
        <p:spPr bwMode="auto">
          <a:xfrm>
            <a:off x="5118938" y="2640731"/>
            <a:ext cx="3867423" cy="275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066800" y="4709628"/>
            <a:ext cx="35285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5.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不同方面的醫治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6146" name="Picture 2" descr="http://www.goodfight.org/images/articles_images/teaching/a_t_emerging_tony_campol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950" y="2655360"/>
            <a:ext cx="2000250" cy="274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855647" y="5399782"/>
            <a:ext cx="4288353" cy="107721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沒有病癒，卻得了醫治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Not cured, but healed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9207" y="1939695"/>
            <a:ext cx="54745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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靈性信仰有助於病情的復原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797951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0" grpId="0"/>
      <p:bldP spid="11" grpId="0"/>
      <p:bldP spid="12" grpId="0"/>
      <p:bldP spid="13" grpId="0"/>
      <p:bldP spid="8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http://divineprovidence.org/wp-content/uploads/2012/10/Background_Sky_1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86" y="1763822"/>
            <a:ext cx="9178186" cy="51703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304800"/>
            <a:ext cx="676339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為「迷失」的人禱告 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(19-20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93380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「你們要彼此認罪，互相代求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」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(16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                                                 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1472625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「若有失迷真道的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使他回轉」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(19-20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                                                 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7170" name="Picture 2" descr="http://t2.gstatic.com/images?q=tbn:ANd9GcTIX7qCBm3_wzgIXooqk0pA3vd3Uxr4dNxfOfdVpMQJHF6s5lq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667000"/>
            <a:ext cx="4419600" cy="3310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12.0zz0.com/2010/06/27/19/18261557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www.christianstogether.net/Images/content/658/37249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65" y="2669973"/>
            <a:ext cx="3734835" cy="4035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09600" y="2006025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「愛能遮掩許多的罪」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彼前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4:8)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                                                 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67200" y="2669973"/>
            <a:ext cx="4419600" cy="33074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099" name="Picture 3" descr="C:\Users\Balex\Desktop\sb10067382i-00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545" y="2760118"/>
            <a:ext cx="4182602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21235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1" grpId="0"/>
      <p:bldP spid="5" grpId="0" animBg="1"/>
    </p:bld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5353</TotalTime>
  <Words>903</Words>
  <Application>Microsoft Office PowerPoint</Application>
  <PresentationFormat>On-screen Show (4:3)</PresentationFormat>
  <Paragraphs>76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Wingdings</vt:lpstr>
      <vt:lpstr>華康宗楷體 Std W7</vt:lpstr>
      <vt:lpstr>Calibri</vt:lpstr>
      <vt:lpstr>華康正顏楷體 Std W9</vt:lpstr>
      <vt:lpstr>新細明體</vt:lpstr>
      <vt:lpstr>華康圓體 Std W9</vt:lpstr>
      <vt:lpstr>2_Custom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CCICTV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Eileen</cp:lastModifiedBy>
  <cp:revision>432</cp:revision>
  <dcterms:created xsi:type="dcterms:W3CDTF">2012-04-26T21:17:43Z</dcterms:created>
  <dcterms:modified xsi:type="dcterms:W3CDTF">2013-10-10T00:26:53Z</dcterms:modified>
</cp:coreProperties>
</file>