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3" r:id="rId2"/>
    <p:sldMasterId id="2147483685" r:id="rId3"/>
  </p:sldMasterIdLst>
  <p:notesMasterIdLst>
    <p:notesMasterId r:id="rId14"/>
  </p:notesMasterIdLst>
  <p:sldIdLst>
    <p:sldId id="576" r:id="rId4"/>
    <p:sldId id="632" r:id="rId5"/>
    <p:sldId id="633" r:id="rId6"/>
    <p:sldId id="634" r:id="rId7"/>
    <p:sldId id="635" r:id="rId8"/>
    <p:sldId id="636" r:id="rId9"/>
    <p:sldId id="637" r:id="rId10"/>
    <p:sldId id="638" r:id="rId11"/>
    <p:sldId id="639" r:id="rId12"/>
    <p:sldId id="648" r:id="rId13"/>
  </p:sldIdLst>
  <p:sldSz cx="9144000" cy="6858000" type="screen4x3"/>
  <p:notesSz cx="6858000" cy="9144000"/>
  <p:embeddedFontLst>
    <p:embeddedFont>
      <p:font typeface="微軟正黑體" pitchFamily="34" charset="-120"/>
      <p:regular r:id="rId15"/>
      <p:bold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宋体" pitchFamily="2" charset="-122"/>
      <p:regular r:id="rId21"/>
    </p:embeddedFont>
    <p:embeddedFont>
      <p:font typeface="PMingLiU" pitchFamily="18" charset="-12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000099"/>
    <a:srgbClr val="220EB2"/>
    <a:srgbClr val="708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01" autoAdjust="0"/>
    <p:restoredTop sz="94622" autoAdjust="0"/>
  </p:normalViewPr>
  <p:slideViewPr>
    <p:cSldViewPr>
      <p:cViewPr>
        <p:scale>
          <a:sx n="51" d="100"/>
          <a:sy n="51" d="100"/>
        </p:scale>
        <p:origin x="-1506" y="-12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C6444-F253-4D12-A2D7-FEB2AB0507FE}" type="datetimeFigureOut">
              <a:rPr lang="en-US" smtClean="0"/>
              <a:pPr/>
              <a:t>10/17/2013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8106-B996-4FFA-929F-479CA12DCF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29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91F22-F616-4679-B575-15A152522564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40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60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72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03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11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29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81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99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6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16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26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595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21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600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004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439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1334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068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1418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8672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280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9189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1277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3538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712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4916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9381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4909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2701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70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62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2178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6283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904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8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478F7-21FD-43E9-895E-EC7110DA24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008BC-DA31-4D19-837B-EFA4386B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1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97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www.dwtx.org/var/files/Image/Lent/cross_bluesky.jpg"/>
          <p:cNvPicPr>
            <a:picLocks noChangeAspect="1" noChangeArrowheads="1"/>
          </p:cNvPicPr>
          <p:nvPr/>
        </p:nvPicPr>
        <p:blipFill>
          <a:blip r:embed="rId2" cstate="print"/>
          <a:srcRect l="16941" r="62682"/>
          <a:stretch>
            <a:fillRect/>
          </a:stretch>
        </p:blipFill>
        <p:spPr bwMode="auto">
          <a:xfrm>
            <a:off x="0" y="0"/>
            <a:ext cx="2105904" cy="68580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2105904" y="0"/>
            <a:ext cx="7038096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45675" y="5334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主日信息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0" y="15240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『</a:t>
            </a: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直等到祂再來</a:t>
            </a:r>
            <a:r>
              <a:rPr lang="en-US" altLang="zh-TW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中圓" pitchFamily="49" charset="-120"/>
                <a:ea typeface="文鼎中圓" pitchFamily="49" charset="-120"/>
              </a:rPr>
              <a:t>』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中圓" pitchFamily="49" charset="-120"/>
              <a:ea typeface="文鼎中圓" pitchFamily="49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2400" y="27432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(</a:t>
            </a:r>
            <a:r>
              <a:rPr lang="zh-CN" alt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使徒行</a:t>
            </a:r>
            <a:r>
              <a:rPr lang="zh-CN" altLang="en-US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傳 </a:t>
            </a:r>
            <a:r>
              <a:rPr lang="en-US" altLang="zh-CN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1</a:t>
            </a:r>
            <a:r>
              <a:rPr lang="zh-CN" altLang="en-US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：</a:t>
            </a:r>
            <a:r>
              <a:rPr lang="en-US" altLang="zh-CN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1-11</a:t>
            </a:r>
            <a:r>
              <a:rPr lang="en-US" altLang="zh-TW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)</a:t>
            </a:r>
            <a:endParaRPr lang="en-US" sz="24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2400" y="42672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 </a:t>
            </a:r>
            <a:r>
              <a:rPr lang="zh-CN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邢</a:t>
            </a:r>
            <a:r>
              <a:rPr lang="zh-CN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承</a:t>
            </a:r>
            <a:r>
              <a:rPr lang="zh-CN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中 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弟兄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98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 smtClean="0">
                <a:latin typeface="PMingLiU" pitchFamily="18" charset="-120"/>
                <a:ea typeface="PMingLiU" pitchFamily="18" charset="-120"/>
              </a:rPr>
              <a:t>直等到祂再來</a:t>
            </a:r>
            <a:endParaRPr lang="en-US" sz="3600" dirty="0">
              <a:latin typeface="PMingLiU" pitchFamily="18" charset="-120"/>
              <a:ea typeface="PMingLiU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經文：使徒行傳</a:t>
            </a:r>
            <a:r>
              <a:rPr lang="en-US" b="1" dirty="0" smtClean="0">
                <a:latin typeface="PMingLiU" pitchFamily="18" charset="-120"/>
                <a:ea typeface="PMingLiU" pitchFamily="18" charset="-120"/>
              </a:rPr>
              <a:t> 1:1-11</a:t>
            </a:r>
            <a:endParaRPr lang="en-US" dirty="0" smtClean="0">
              <a:latin typeface="PMingLiU" pitchFamily="18" charset="-120"/>
              <a:ea typeface="PMingLiU" pitchFamily="18" charset="-120"/>
            </a:endParaRPr>
          </a:p>
          <a:p>
            <a:pPr lvl="0"/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大綱：</a:t>
            </a:r>
            <a:endParaRPr lang="en-US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r>
              <a:rPr lang="zh-TW" altLang="en-US" b="1" dirty="0" smtClean="0">
                <a:latin typeface="PMingLiU" pitchFamily="18" charset="-120"/>
                <a:ea typeface="PMingLiU" pitchFamily="18" charset="-120"/>
              </a:rPr>
              <a:t>主必再來，而且那日子近了</a:t>
            </a:r>
            <a:endParaRPr lang="en-US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r>
              <a:rPr lang="zh-TW" altLang="en-US" b="1" dirty="0" smtClean="0">
                <a:latin typeface="PMingLiU" pitchFamily="18" charset="-120"/>
                <a:ea typeface="PMingLiU" pitchFamily="18" charset="-120"/>
              </a:rPr>
              <a:t>祂再來之前，留給我們</a:t>
            </a:r>
            <a:endParaRPr lang="en-US" dirty="0" smtClean="0">
              <a:latin typeface="PMingLiU" pitchFamily="18" charset="-120"/>
              <a:ea typeface="PMingLiU" pitchFamily="18" charset="-120"/>
            </a:endParaRPr>
          </a:p>
          <a:p>
            <a:pPr lvl="2"/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一個無與倫比的信息</a:t>
            </a:r>
            <a:endParaRPr lang="en-US" dirty="0" smtClean="0">
              <a:latin typeface="PMingLiU" pitchFamily="18" charset="-120"/>
              <a:ea typeface="PMingLiU" pitchFamily="18" charset="-120"/>
            </a:endParaRPr>
          </a:p>
          <a:p>
            <a:pPr lvl="2"/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一件未完成的工作</a:t>
            </a:r>
            <a:endParaRPr lang="en-US" dirty="0" smtClean="0">
              <a:latin typeface="PMingLiU" pitchFamily="18" charset="-120"/>
              <a:ea typeface="PMingLiU" pitchFamily="18" charset="-120"/>
            </a:endParaRPr>
          </a:p>
          <a:p>
            <a:pPr lvl="2"/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一位永遠的保惠師</a:t>
            </a:r>
            <a:endParaRPr lang="en-US" dirty="0" smtClean="0">
              <a:latin typeface="PMingLiU" pitchFamily="18" charset="-120"/>
              <a:ea typeface="PMingLiU" pitchFamily="18" charset="-120"/>
            </a:endParaRPr>
          </a:p>
          <a:p>
            <a:pPr lvl="2"/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一個無限的能力</a:t>
            </a:r>
            <a:endParaRPr lang="en-US" dirty="0" smtClean="0">
              <a:latin typeface="PMingLiU" pitchFamily="18" charset="-120"/>
              <a:ea typeface="PMingLiU" pitchFamily="18" charset="-120"/>
            </a:endParaRPr>
          </a:p>
          <a:p>
            <a:pPr lvl="2"/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一項堅定的使命</a:t>
            </a:r>
            <a:endParaRPr lang="en-US" dirty="0" smtClean="0">
              <a:latin typeface="PMingLiU" pitchFamily="18" charset="-120"/>
              <a:ea typeface="PMingLiU" pitchFamily="18" charset="-120"/>
            </a:endParaRPr>
          </a:p>
          <a:p>
            <a:pPr lvl="2"/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一個永不止息的應許</a:t>
            </a:r>
            <a:endParaRPr lang="en-US" dirty="0" smtClean="0">
              <a:latin typeface="PMingLiU" pitchFamily="18" charset="-120"/>
              <a:ea typeface="PMingLiU" pitchFamily="18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87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zh-TW" sz="3600" b="1" dirty="0">
                <a:latin typeface="+mn-ea"/>
                <a:ea typeface="+mn-ea"/>
              </a:rPr>
              <a:t>主必再來，而且那日子近</a:t>
            </a:r>
            <a:r>
              <a:rPr lang="zh-TW" sz="3600" b="1" dirty="0" smtClean="0">
                <a:latin typeface="+mn-ea"/>
                <a:ea typeface="+mn-ea"/>
              </a:rPr>
              <a:t>了</a:t>
            </a:r>
            <a:endParaRPr lang="en-US" sz="3600" b="1" dirty="0"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zh-CN" altLang="en-US" sz="3300" b="1" dirty="0" smtClean="0">
                <a:latin typeface="PMingLiU" pitchFamily="18" charset="-120"/>
                <a:ea typeface="PMingLiU" pitchFamily="18" charset="-120"/>
              </a:rPr>
              <a:t>主再來的日子近了</a:t>
            </a:r>
            <a:endParaRPr lang="en-US" sz="3300" b="1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r>
              <a:rPr lang="zh-TW" altLang="en-US" b="1" dirty="0" smtClean="0">
                <a:latin typeface="PMingLiU" pitchFamily="18" charset="-120"/>
                <a:ea typeface="PMingLiU" pitchFamily="18" charset="-120"/>
              </a:rPr>
              <a:t>“</a:t>
            </a:r>
            <a:r>
              <a:rPr lang="zh-TW" altLang="en-US" dirty="0">
                <a:latin typeface="PMingLiU" pitchFamily="18" charset="-120"/>
                <a:ea typeface="PMingLiU" pitchFamily="18" charset="-120"/>
              </a:rPr>
              <a:t> </a:t>
            </a:r>
            <a:r>
              <a:rPr lang="zh-TW" altLang="en-US" b="1" dirty="0">
                <a:latin typeface="PMingLiU" pitchFamily="18" charset="-120"/>
                <a:ea typeface="PMingLiU" pitchFamily="18" charset="-120"/>
              </a:rPr>
              <a:t>加 利 利 人 哪 、 你 們 為 甚 麼 站 著 望 天 呢 ． 這 離 開 你 們 被 接 升 天 的 耶 穌 、 你 們 見 他 怎 樣 往 天 上 去 、 他 還 要 怎 樣 來</a:t>
            </a:r>
            <a:r>
              <a:rPr lang="zh-TW" altLang="en-US" b="1" dirty="0" smtClean="0">
                <a:latin typeface="PMingLiU" pitchFamily="18" charset="-120"/>
                <a:ea typeface="PMingLiU" pitchFamily="18" charset="-120"/>
              </a:rPr>
              <a:t>”</a:t>
            </a:r>
            <a:r>
              <a:rPr lang="en-US" altLang="zh-TW" b="1" dirty="0" smtClean="0">
                <a:latin typeface="PMingLiU" pitchFamily="18" charset="-120"/>
                <a:ea typeface="PMingLiU" pitchFamily="18" charset="-120"/>
              </a:rPr>
              <a:t>﹝</a:t>
            </a:r>
            <a:r>
              <a:rPr lang="zh-TW" altLang="en-US" b="1" dirty="0">
                <a:latin typeface="PMingLiU" pitchFamily="18" charset="-120"/>
                <a:ea typeface="PMingLiU" pitchFamily="18" charset="-120"/>
              </a:rPr>
              <a:t>使 徒 行 傳</a:t>
            </a:r>
            <a:r>
              <a:rPr lang="en-US" b="1" dirty="0" smtClean="0">
                <a:latin typeface="PMingLiU" pitchFamily="18" charset="-120"/>
                <a:ea typeface="PMingLiU" pitchFamily="18" charset="-120"/>
              </a:rPr>
              <a:t>: 1:11</a:t>
            </a:r>
            <a:r>
              <a:rPr lang="en-US" altLang="zh-TW" b="1" dirty="0" smtClean="0">
                <a:latin typeface="PMingLiU" pitchFamily="18" charset="-120"/>
                <a:ea typeface="PMingLiU" pitchFamily="18" charset="-120"/>
              </a:rPr>
              <a:t>﹞</a:t>
            </a:r>
            <a:r>
              <a:rPr lang="en-US" b="1" dirty="0" smtClean="0">
                <a:latin typeface="PMingLiU" pitchFamily="18" charset="-120"/>
                <a:ea typeface="PMingLiU" pitchFamily="18" charset="-120"/>
              </a:rPr>
              <a:t> </a:t>
            </a:r>
          </a:p>
          <a:p>
            <a:pPr lvl="1"/>
            <a:r>
              <a:rPr lang="zh-TW" altLang="en-US" b="1" dirty="0" smtClean="0">
                <a:latin typeface="PMingLiU" pitchFamily="18" charset="-120"/>
                <a:ea typeface="PMingLiU" pitchFamily="18" charset="-120"/>
              </a:rPr>
              <a:t>“</a:t>
            </a:r>
            <a:r>
              <a:rPr lang="zh-TW" altLang="en-US" b="1" dirty="0">
                <a:latin typeface="PMingLiU" pitchFamily="18" charset="-120"/>
                <a:ea typeface="PMingLiU" pitchFamily="18" charset="-120"/>
              </a:rPr>
              <a:t>民 要 攻 打 民 、 國 要 攻 打 國 ． 多 處 必 有 饑 荒 、 地 震 </a:t>
            </a:r>
            <a:r>
              <a:rPr lang="zh-TW" altLang="en-US" b="1" dirty="0" smtClean="0">
                <a:latin typeface="PMingLiU" pitchFamily="18" charset="-120"/>
                <a:ea typeface="PMingLiU" pitchFamily="18" charset="-120"/>
              </a:rPr>
              <a:t>。</a:t>
            </a:r>
            <a:r>
              <a:rPr lang="zh-TW" altLang="en-US" b="1" dirty="0">
                <a:latin typeface="PMingLiU" pitchFamily="18" charset="-120"/>
                <a:ea typeface="PMingLiU" pitchFamily="18" charset="-120"/>
              </a:rPr>
              <a:t>這 都 是 災 難 的 起 頭 。 </a:t>
            </a:r>
            <a:r>
              <a:rPr lang="en-US" altLang="zh-TW" b="1" dirty="0">
                <a:latin typeface="PMingLiU" pitchFamily="18" charset="-120"/>
                <a:ea typeface="PMingLiU" pitchFamily="18" charset="-120"/>
              </a:rPr>
              <a:t>〔 </a:t>
            </a:r>
            <a:r>
              <a:rPr lang="zh-TW" altLang="en-US" b="1" dirty="0">
                <a:latin typeface="PMingLiU" pitchFamily="18" charset="-120"/>
                <a:ea typeface="PMingLiU" pitchFamily="18" charset="-120"/>
              </a:rPr>
              <a:t>災 難 原 文 作 生 產 之 難 </a:t>
            </a:r>
            <a:r>
              <a:rPr lang="en-US" altLang="zh-TW" b="1" dirty="0">
                <a:latin typeface="PMingLiU" pitchFamily="18" charset="-120"/>
                <a:ea typeface="PMingLiU" pitchFamily="18" charset="-120"/>
              </a:rPr>
              <a:t>〕</a:t>
            </a:r>
            <a:r>
              <a:rPr lang="zh-TW" altLang="en-US" b="1" dirty="0" smtClean="0">
                <a:latin typeface="PMingLiU" pitchFamily="18" charset="-120"/>
                <a:ea typeface="PMingLiU" pitchFamily="18" charset="-120"/>
              </a:rPr>
              <a:t>”</a:t>
            </a:r>
            <a:r>
              <a:rPr lang="en-US" altLang="zh-TW" b="1" dirty="0" smtClean="0">
                <a:latin typeface="PMingLiU" pitchFamily="18" charset="-120"/>
                <a:ea typeface="PMingLiU" pitchFamily="18" charset="-120"/>
              </a:rPr>
              <a:t>﹝</a:t>
            </a:r>
            <a:r>
              <a:rPr lang="zh-TW" altLang="en-US" b="1" dirty="0">
                <a:latin typeface="PMingLiU" pitchFamily="18" charset="-120"/>
                <a:ea typeface="PMingLiU" pitchFamily="18" charset="-120"/>
              </a:rPr>
              <a:t>馬 太 福 音</a:t>
            </a:r>
            <a:r>
              <a:rPr lang="en-US" b="1" dirty="0" smtClean="0">
                <a:latin typeface="PMingLiU" pitchFamily="18" charset="-120"/>
                <a:ea typeface="PMingLiU" pitchFamily="18" charset="-120"/>
              </a:rPr>
              <a:t>24:7-8</a:t>
            </a:r>
            <a:r>
              <a:rPr lang="en-US" altLang="zh-TW" b="1" dirty="0" smtClean="0">
                <a:latin typeface="PMingLiU" pitchFamily="18" charset="-120"/>
                <a:ea typeface="PMingLiU" pitchFamily="18" charset="-120"/>
              </a:rPr>
              <a:t>﹞</a:t>
            </a:r>
            <a:endParaRPr lang="en-US" b="1" dirty="0" smtClean="0">
              <a:latin typeface="PMingLiU" pitchFamily="18" charset="-120"/>
              <a:ea typeface="PMingLiU" pitchFamily="18" charset="-120"/>
            </a:endParaRPr>
          </a:p>
          <a:p>
            <a:pPr lvl="0"/>
            <a:r>
              <a:rPr lang="zh-CN" altLang="en-US" sz="3300" b="1" dirty="0" smtClean="0">
                <a:latin typeface="PMingLiU" pitchFamily="18" charset="-120"/>
                <a:ea typeface="PMingLiU" pitchFamily="18" charset="-120"/>
              </a:rPr>
              <a:t>為何祂還未來？</a:t>
            </a:r>
            <a:endParaRPr lang="en-US" sz="3300" b="1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r>
              <a:rPr lang="zh-TW" altLang="en-US" b="1" dirty="0" smtClean="0">
                <a:latin typeface="PMingLiU" pitchFamily="18" charset="-120"/>
                <a:ea typeface="PMingLiU" pitchFamily="18" charset="-120"/>
              </a:rPr>
              <a:t>“</a:t>
            </a:r>
            <a:r>
              <a:rPr lang="zh-TW" altLang="en-US" b="1" dirty="0">
                <a:latin typeface="PMingLiU" pitchFamily="18" charset="-120"/>
                <a:ea typeface="PMingLiU" pitchFamily="18" charset="-120"/>
              </a:rPr>
              <a:t>主 所 應 許 的 尚 未 成 就 、 有 人 以 為 他 是 耽 延 ． 其 實 不 是 耽 延 、 乃 是 寬 容 你 們 、 不 願 有 一 人 沉 淪 、 乃 願 人 人 都 悔 改 </a:t>
            </a:r>
            <a:r>
              <a:rPr lang="zh-TW" altLang="en-US" b="1" dirty="0" smtClean="0">
                <a:latin typeface="PMingLiU" pitchFamily="18" charset="-120"/>
                <a:ea typeface="PMingLiU" pitchFamily="18" charset="-120"/>
              </a:rPr>
              <a:t>”</a:t>
            </a:r>
            <a:r>
              <a:rPr lang="en-US" altLang="zh-TW" b="1" dirty="0" smtClean="0">
                <a:latin typeface="PMingLiU" pitchFamily="18" charset="-120"/>
                <a:ea typeface="PMingLiU" pitchFamily="18" charset="-120"/>
              </a:rPr>
              <a:t>﹝</a:t>
            </a:r>
            <a:r>
              <a:rPr lang="zh-TW" altLang="en-US" b="1" dirty="0">
                <a:latin typeface="PMingLiU" pitchFamily="18" charset="-120"/>
                <a:ea typeface="PMingLiU" pitchFamily="18" charset="-120"/>
              </a:rPr>
              <a:t>彼 得 後 書</a:t>
            </a:r>
            <a:r>
              <a:rPr lang="en-US" b="1" dirty="0" smtClean="0">
                <a:latin typeface="PMingLiU" pitchFamily="18" charset="-120"/>
                <a:ea typeface="PMingLiU" pitchFamily="18" charset="-120"/>
              </a:rPr>
              <a:t>3:9 </a:t>
            </a:r>
            <a:r>
              <a:rPr lang="en-US" altLang="zh-TW" b="1" dirty="0" smtClean="0">
                <a:latin typeface="PMingLiU" pitchFamily="18" charset="-120"/>
                <a:ea typeface="PMingLiU" pitchFamily="18" charset="-120"/>
              </a:rPr>
              <a:t>﹞</a:t>
            </a:r>
            <a:endParaRPr lang="en-US" b="1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是誰的責任領人歸主？</a:t>
            </a:r>
            <a:endParaRPr lang="en-US" b="1" dirty="0" smtClean="0">
              <a:latin typeface="PMingLiU" pitchFamily="18" charset="-120"/>
              <a:ea typeface="PMingLiU" pitchFamily="18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95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600" b="1" dirty="0" smtClean="0">
                <a:latin typeface="+mn-ea"/>
                <a:ea typeface="+mn-ea"/>
              </a:rPr>
              <a:t>直等到祂再來：祂赐下一個無與倫比</a:t>
            </a:r>
            <a:r>
              <a:rPr lang="en-US" altLang="zh-TW" sz="3600" b="1" dirty="0" smtClean="0">
                <a:latin typeface="+mn-ea"/>
                <a:ea typeface="+mn-ea"/>
              </a:rPr>
              <a:t/>
            </a:r>
            <a:br>
              <a:rPr lang="en-US" altLang="zh-TW" sz="3600" b="1" dirty="0" smtClean="0">
                <a:latin typeface="+mn-ea"/>
                <a:ea typeface="+mn-ea"/>
              </a:rPr>
            </a:br>
            <a:r>
              <a:rPr lang="zh-TW" altLang="en-US" sz="3600" b="1" dirty="0" smtClean="0">
                <a:latin typeface="+mn-ea"/>
                <a:ea typeface="+mn-ea"/>
              </a:rPr>
              <a:t>的信息</a:t>
            </a:r>
            <a:endParaRPr lang="en-US" sz="3600" dirty="0"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b="1" dirty="0" smtClean="0">
                <a:latin typeface="+mn-ea"/>
              </a:rPr>
              <a:t>“</a:t>
            </a:r>
            <a:r>
              <a:rPr lang="zh-TW" altLang="en-US" sz="2800" b="1" dirty="0">
                <a:latin typeface="+mn-ea"/>
              </a:rPr>
              <a:t>除 他 以 外 、 別 無 拯 救 ． 因 為 在 天 下 人 間 、 沒 有 賜 下 別 的 名 、 我 們 可 以 靠 著 得 救</a:t>
            </a:r>
            <a:r>
              <a:rPr lang="zh-TW" altLang="en-US" sz="2800" b="1" dirty="0" smtClean="0">
                <a:latin typeface="+mn-ea"/>
              </a:rPr>
              <a:t>”</a:t>
            </a:r>
            <a:r>
              <a:rPr lang="en-US" altLang="zh-TW" sz="2800" b="1" dirty="0" smtClean="0">
                <a:latin typeface="+mn-ea"/>
              </a:rPr>
              <a:t>﹝</a:t>
            </a:r>
            <a:r>
              <a:rPr lang="zh-TW" altLang="en-US" sz="2800" b="1" dirty="0">
                <a:latin typeface="+mn-ea"/>
              </a:rPr>
              <a:t>使 徒 行 </a:t>
            </a:r>
            <a:r>
              <a:rPr lang="zh-TW" altLang="en-US" sz="2800" b="1" dirty="0" smtClean="0">
                <a:latin typeface="+mn-ea"/>
              </a:rPr>
              <a:t>傳 </a:t>
            </a:r>
            <a:r>
              <a:rPr lang="en-US" sz="2800" b="1" dirty="0" smtClean="0">
                <a:latin typeface="+mn-ea"/>
              </a:rPr>
              <a:t>4:12 </a:t>
            </a:r>
            <a:r>
              <a:rPr lang="en-US" altLang="zh-TW" sz="2800" b="1" dirty="0" smtClean="0">
                <a:latin typeface="+mn-ea"/>
              </a:rPr>
              <a:t>﹞</a:t>
            </a:r>
            <a:endParaRPr lang="en-US" sz="2800" b="1" dirty="0" smtClean="0">
              <a:latin typeface="+mn-ea"/>
            </a:endParaRPr>
          </a:p>
          <a:p>
            <a:pPr lvl="1"/>
            <a:r>
              <a:rPr lang="zh-TW" altLang="en-US" sz="2400" b="1" dirty="0" smtClean="0">
                <a:latin typeface="+mn-ea"/>
              </a:rPr>
              <a:t>靠恩典得救</a:t>
            </a:r>
            <a:endParaRPr lang="en-US" sz="2400" dirty="0" smtClean="0">
              <a:latin typeface="+mn-ea"/>
            </a:endParaRPr>
          </a:p>
          <a:p>
            <a:pPr lvl="1"/>
            <a:r>
              <a:rPr lang="zh-TW" altLang="en-US" sz="2400" b="1" dirty="0" smtClean="0">
                <a:latin typeface="+mn-ea"/>
              </a:rPr>
              <a:t>憑信心稱義</a:t>
            </a:r>
            <a:endParaRPr lang="en-US" sz="2400" dirty="0" smtClean="0">
              <a:latin typeface="+mn-ea"/>
            </a:endParaRPr>
          </a:p>
          <a:p>
            <a:pPr lvl="1"/>
            <a:r>
              <a:rPr lang="zh-TW" altLang="en-US" sz="2400" b="1" dirty="0" smtClean="0">
                <a:latin typeface="+mn-ea"/>
              </a:rPr>
              <a:t>藉寶血除罪</a:t>
            </a:r>
            <a:endParaRPr lang="en-US" sz="2400" dirty="0" smtClean="0">
              <a:latin typeface="+mn-ea"/>
            </a:endParaRPr>
          </a:p>
          <a:p>
            <a:pPr lvl="1"/>
            <a:r>
              <a:rPr lang="zh-TW" altLang="en-US" sz="2400" b="1" dirty="0" smtClean="0">
                <a:latin typeface="+mn-ea"/>
              </a:rPr>
              <a:t>憑聖靈成聖</a:t>
            </a:r>
            <a:endParaRPr lang="en-US" sz="2400" dirty="0" smtClean="0">
              <a:latin typeface="+mn-ea"/>
            </a:endParaRPr>
          </a:p>
          <a:p>
            <a:pPr lvl="1"/>
            <a:r>
              <a:rPr lang="zh-TW" altLang="en-US" sz="2400" b="1" dirty="0" smtClean="0">
                <a:latin typeface="+mn-ea"/>
              </a:rPr>
              <a:t>靠復活大能得勝</a:t>
            </a:r>
            <a:endParaRPr lang="en-US" sz="2400" dirty="0" smtClean="0">
              <a:latin typeface="+mn-ea"/>
            </a:endParaRPr>
          </a:p>
          <a:p>
            <a:pPr lvl="1"/>
            <a:r>
              <a:rPr lang="zh-TW" altLang="en-US" sz="2400" b="1" dirty="0" smtClean="0">
                <a:latin typeface="+mn-ea"/>
              </a:rPr>
              <a:t>至終進入永恆，並蒙獎賞</a:t>
            </a:r>
            <a:endParaRPr lang="en-US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189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>
            <a:noAutofit/>
          </a:bodyPr>
          <a:lstStyle/>
          <a:p>
            <a:r>
              <a:rPr lang="zh-TW" altLang="en-US" sz="3600" b="1" dirty="0" smtClean="0"/>
              <a:t>直等到祂再來：祂赐下一件未完成的工作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zh-TW" altLang="en-US" sz="3000" b="1" dirty="0" smtClean="0">
                <a:latin typeface="PMingLiU" pitchFamily="18" charset="-120"/>
                <a:ea typeface="PMingLiU" pitchFamily="18" charset="-120"/>
              </a:rPr>
              <a:t>主耶穌起頭所行，所教訓的</a:t>
            </a:r>
            <a:endParaRPr lang="en-US" sz="3000" b="1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r>
              <a:rPr lang="zh-TW" altLang="en-US" sz="2600" b="1" dirty="0" smtClean="0">
                <a:latin typeface="PMingLiU" pitchFamily="18" charset="-120"/>
                <a:ea typeface="PMingLiU" pitchFamily="18" charset="-120"/>
              </a:rPr>
              <a:t>講說神國的事</a:t>
            </a:r>
            <a:endParaRPr lang="en-US" sz="2600" b="1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r>
              <a:rPr lang="zh-TW" altLang="en-US" sz="2600" b="1" dirty="0" smtClean="0">
                <a:latin typeface="PMingLiU" pitchFamily="18" charset="-120"/>
                <a:ea typeface="PMingLiU" pitchFamily="18" charset="-120"/>
              </a:rPr>
              <a:t>建立神國</a:t>
            </a:r>
            <a:endParaRPr lang="en-US" sz="2600" b="1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r>
              <a:rPr lang="zh-TW" altLang="en-US" sz="2600" b="1" dirty="0" smtClean="0">
                <a:latin typeface="PMingLiU" pitchFamily="18" charset="-120"/>
                <a:ea typeface="PMingLiU" pitchFamily="18" charset="-120"/>
              </a:rPr>
              <a:t>“</a:t>
            </a:r>
            <a:r>
              <a:rPr lang="zh-TW" altLang="en-US" sz="2600" b="1" dirty="0">
                <a:latin typeface="PMingLiU" pitchFamily="18" charset="-120"/>
                <a:ea typeface="PMingLiU" pitchFamily="18" charset="-120"/>
              </a:rPr>
              <a:t>提 阿 非 羅 阿 、 我 已 經 作 了 前 書 、 論 到 耶 穌 開 頭 一 切 所 行 所 教 訓 的 </a:t>
            </a:r>
            <a:r>
              <a:rPr lang="zh-TW" altLang="en-US" sz="2600" b="1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zh-TW" altLang="en-US" sz="2600" b="1" dirty="0">
                <a:latin typeface="PMingLiU" pitchFamily="18" charset="-120"/>
                <a:ea typeface="PMingLiU" pitchFamily="18" charset="-120"/>
              </a:rPr>
              <a:t>直 到 他 藉 著 聖 靈 、 吩 咐 所 揀 選 的 使 徒 、 以 後 被 接 上 升 的 日 子 為 止 </a:t>
            </a:r>
            <a:r>
              <a:rPr lang="zh-TW" altLang="en-US" sz="2600" b="1" dirty="0" smtClean="0">
                <a:latin typeface="PMingLiU" pitchFamily="18" charset="-120"/>
                <a:ea typeface="PMingLiU" pitchFamily="18" charset="-120"/>
              </a:rPr>
              <a:t>。</a:t>
            </a:r>
            <a:r>
              <a:rPr lang="zh-TW" altLang="en-US" sz="2600" b="1" dirty="0">
                <a:latin typeface="PMingLiU" pitchFamily="18" charset="-120"/>
                <a:ea typeface="PMingLiU" pitchFamily="18" charset="-120"/>
              </a:rPr>
              <a:t>他 受 害 之 後 、 用 許 多 的 憑 據 、 將 自 己 活 活 的 顯 給 使 徒 看 、 四 十 天 之 久 向 他 們 顯 現 、 講 說 　 神 國 的 事 。</a:t>
            </a:r>
            <a:r>
              <a:rPr lang="zh-TW" altLang="en-US" sz="2600" b="1" dirty="0" smtClean="0">
                <a:latin typeface="PMingLiU" pitchFamily="18" charset="-120"/>
                <a:ea typeface="PMingLiU" pitchFamily="18" charset="-120"/>
              </a:rPr>
              <a:t>”</a:t>
            </a:r>
            <a:r>
              <a:rPr lang="en-US" altLang="zh-TW" sz="2600" b="1" dirty="0" smtClean="0">
                <a:latin typeface="PMingLiU" pitchFamily="18" charset="-120"/>
                <a:ea typeface="PMingLiU" pitchFamily="18" charset="-120"/>
              </a:rPr>
              <a:t>﹝</a:t>
            </a:r>
            <a:r>
              <a:rPr lang="zh-TW" altLang="en-US" sz="2600" b="1" dirty="0">
                <a:latin typeface="PMingLiU" pitchFamily="18" charset="-120"/>
                <a:ea typeface="PMingLiU" pitchFamily="18" charset="-120"/>
              </a:rPr>
              <a:t>使 徒 行 傳</a:t>
            </a:r>
            <a:r>
              <a:rPr lang="en-US" sz="2600" b="1" dirty="0" smtClean="0">
                <a:latin typeface="PMingLiU" pitchFamily="18" charset="-120"/>
                <a:ea typeface="PMingLiU" pitchFamily="18" charset="-120"/>
              </a:rPr>
              <a:t>1:1-3 </a:t>
            </a:r>
            <a:r>
              <a:rPr lang="en-US" altLang="zh-TW" sz="2600" b="1" dirty="0" smtClean="0">
                <a:latin typeface="PMingLiU" pitchFamily="18" charset="-120"/>
                <a:ea typeface="PMingLiU" pitchFamily="18" charset="-120"/>
              </a:rPr>
              <a:t>﹞</a:t>
            </a:r>
            <a:endParaRPr lang="en-US" sz="2600" b="1" dirty="0" smtClean="0">
              <a:latin typeface="PMingLiU" pitchFamily="18" charset="-120"/>
              <a:ea typeface="PMingLiU" pitchFamily="18" charset="-120"/>
            </a:endParaRPr>
          </a:p>
          <a:p>
            <a:pPr lvl="0"/>
            <a:r>
              <a:rPr lang="zh-TW" altLang="en-US" sz="3000" b="1" dirty="0" smtClean="0">
                <a:latin typeface="PMingLiU" pitchFamily="18" charset="-120"/>
                <a:ea typeface="PMingLiU" pitchFamily="18" charset="-120"/>
              </a:rPr>
              <a:t>我們當工作到何時？</a:t>
            </a:r>
            <a:endParaRPr lang="en-US" sz="3000" b="1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r>
              <a:rPr lang="zh-TW" altLang="en-US" sz="2600" b="1" dirty="0" smtClean="0"/>
              <a:t>“</a:t>
            </a:r>
            <a:r>
              <a:rPr lang="zh-TW" altLang="en-US" sz="2600" b="1" dirty="0">
                <a:latin typeface="PMingLiU" pitchFamily="18" charset="-120"/>
                <a:ea typeface="PMingLiU" pitchFamily="18" charset="-120"/>
              </a:rPr>
              <a:t> 我 就 說 、 主 阿 、 這 到 幾 時 為 止 呢 。 他 說 、 直 到 城 邑 荒 涼 、 無 人 居 住 、 房 屋 空 閒 無 人 、 地 土 極 其 荒 涼 ．</a:t>
            </a:r>
            <a:r>
              <a:rPr lang="zh-TW" altLang="en-US" sz="2600" b="1" dirty="0" smtClean="0">
                <a:latin typeface="PMingLiU" pitchFamily="18" charset="-120"/>
                <a:ea typeface="PMingLiU" pitchFamily="18" charset="-120"/>
              </a:rPr>
              <a:t>”</a:t>
            </a:r>
            <a:r>
              <a:rPr lang="en-US" altLang="zh-TW" sz="2600" b="1" dirty="0" smtClean="0">
                <a:latin typeface="PMingLiU" pitchFamily="18" charset="-120"/>
                <a:ea typeface="PMingLiU" pitchFamily="18" charset="-120"/>
              </a:rPr>
              <a:t>﹝</a:t>
            </a:r>
            <a:r>
              <a:rPr lang="zh-TW" altLang="en-US" sz="2600" b="1" dirty="0">
                <a:latin typeface="PMingLiU" pitchFamily="18" charset="-120"/>
                <a:ea typeface="PMingLiU" pitchFamily="18" charset="-120"/>
              </a:rPr>
              <a:t>以 賽 亞 </a:t>
            </a:r>
            <a:r>
              <a:rPr lang="zh-TW" altLang="en-US" sz="2600" b="1" dirty="0" smtClean="0">
                <a:latin typeface="PMingLiU" pitchFamily="18" charset="-120"/>
                <a:ea typeface="PMingLiU" pitchFamily="18" charset="-120"/>
              </a:rPr>
              <a:t>書 </a:t>
            </a:r>
            <a:r>
              <a:rPr lang="en-US" sz="2600" b="1" dirty="0" smtClean="0">
                <a:latin typeface="PMingLiU" pitchFamily="18" charset="-120"/>
                <a:ea typeface="PMingLiU" pitchFamily="18" charset="-120"/>
              </a:rPr>
              <a:t>6:11</a:t>
            </a:r>
            <a:r>
              <a:rPr lang="en-US" altLang="zh-TW" sz="2600" b="1" dirty="0" smtClean="0">
                <a:latin typeface="PMingLiU" pitchFamily="18" charset="-120"/>
                <a:ea typeface="PMingLiU" pitchFamily="18" charset="-120"/>
              </a:rPr>
              <a:t>﹞</a:t>
            </a:r>
            <a:r>
              <a:rPr lang="en-US" sz="2600" b="1" dirty="0" smtClean="0">
                <a:latin typeface="PMingLiU" pitchFamily="18" charset="-120"/>
                <a:ea typeface="PMingLiU" pitchFamily="18" charset="-120"/>
              </a:rPr>
              <a:t> </a:t>
            </a:r>
          </a:p>
          <a:p>
            <a:pPr lvl="1"/>
            <a:r>
              <a:rPr lang="zh-TW" altLang="en-US" sz="2600" b="1" dirty="0" smtClean="0">
                <a:latin typeface="PMingLiU" pitchFamily="18" charset="-120"/>
                <a:ea typeface="PMingLiU" pitchFamily="18" charset="-120"/>
              </a:rPr>
              <a:t>“</a:t>
            </a:r>
            <a:r>
              <a:rPr lang="zh-TW" altLang="en-US" sz="2600" b="1" dirty="0">
                <a:latin typeface="PMingLiU" pitchFamily="18" charset="-120"/>
                <a:ea typeface="PMingLiU" pitchFamily="18" charset="-120"/>
              </a:rPr>
              <a:t>這 天 國 的 福 音 、 要 傳 遍 天 下 、 對 萬 民 作 見 證 、 然 後 末 期 纔 來 到 。</a:t>
            </a:r>
            <a:r>
              <a:rPr lang="zh-TW" altLang="en-US" sz="2600" b="1" dirty="0" smtClean="0">
                <a:latin typeface="PMingLiU" pitchFamily="18" charset="-120"/>
                <a:ea typeface="PMingLiU" pitchFamily="18" charset="-120"/>
              </a:rPr>
              <a:t>”</a:t>
            </a:r>
            <a:r>
              <a:rPr lang="en-US" altLang="zh-TW" sz="2600" b="1" dirty="0" smtClean="0">
                <a:latin typeface="PMingLiU" pitchFamily="18" charset="-120"/>
                <a:ea typeface="PMingLiU" pitchFamily="18" charset="-120"/>
              </a:rPr>
              <a:t>﹝</a:t>
            </a:r>
            <a:r>
              <a:rPr lang="zh-TW" altLang="en-US" sz="2600" b="1" dirty="0">
                <a:latin typeface="PMingLiU" pitchFamily="18" charset="-120"/>
                <a:ea typeface="PMingLiU" pitchFamily="18" charset="-120"/>
              </a:rPr>
              <a:t>馬 太 福 音</a:t>
            </a:r>
            <a:r>
              <a:rPr lang="en-US" sz="2600" b="1" dirty="0" smtClean="0">
                <a:latin typeface="PMingLiU" pitchFamily="18" charset="-120"/>
                <a:ea typeface="PMingLiU" pitchFamily="18" charset="-120"/>
              </a:rPr>
              <a:t>24:14 </a:t>
            </a:r>
            <a:r>
              <a:rPr lang="en-US" altLang="zh-TW" sz="2600" b="1" dirty="0" smtClean="0">
                <a:latin typeface="PMingLiU" pitchFamily="18" charset="-120"/>
                <a:ea typeface="PMingLiU" pitchFamily="18" charset="-120"/>
              </a:rPr>
              <a:t>﹞</a:t>
            </a:r>
            <a:endParaRPr lang="en-US" sz="2600" b="1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5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534400" cy="914400"/>
          </a:xfrm>
        </p:spPr>
        <p:txBody>
          <a:bodyPr>
            <a:normAutofit fontScale="90000"/>
          </a:bodyPr>
          <a:lstStyle/>
          <a:p>
            <a:pPr lvl="0"/>
            <a:r>
              <a:rPr lang="zh-TW" altLang="en-US" sz="4000" b="1" dirty="0" smtClean="0">
                <a:latin typeface="+mn-ea"/>
                <a:ea typeface="+mn-ea"/>
              </a:rPr>
              <a:t>直等到祂再來：祂赐下一位永遠的保惠師</a:t>
            </a:r>
            <a:r>
              <a:rPr lang="en-US" dirty="0" smtClean="0">
                <a:latin typeface="+mn-ea"/>
                <a:ea typeface="+mn-ea"/>
              </a:rPr>
              <a:t/>
            </a:r>
            <a:br>
              <a:rPr lang="en-US" dirty="0" smtClean="0">
                <a:latin typeface="+mn-ea"/>
                <a:ea typeface="+mn-ea"/>
              </a:rPr>
            </a:br>
            <a:endParaRPr lang="en-US" dirty="0"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51816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zh-TW" altLang="en-US" sz="3300" b="1" dirty="0" smtClean="0">
                <a:latin typeface="+mn-ea"/>
              </a:rPr>
              <a:t>當主耶穌離世時，祂應許將保惠師赐下</a:t>
            </a:r>
            <a:endParaRPr lang="en-US" sz="3300" dirty="0" smtClean="0">
              <a:latin typeface="+mn-ea"/>
            </a:endParaRPr>
          </a:p>
          <a:p>
            <a:pPr lvl="1"/>
            <a:r>
              <a:rPr lang="zh-TW" altLang="en-US" b="1" dirty="0" smtClean="0">
                <a:latin typeface="+mn-ea"/>
              </a:rPr>
              <a:t>“</a:t>
            </a:r>
            <a:r>
              <a:rPr lang="zh-TW" altLang="en-US" b="1" dirty="0">
                <a:latin typeface="+mn-ea"/>
              </a:rPr>
              <a:t>我 要 求 父 、 父 就 另 外 賜 給 你 們 一 位 保 惠 師 、 </a:t>
            </a:r>
            <a:r>
              <a:rPr lang="en-US" altLang="zh-TW" b="1" dirty="0">
                <a:latin typeface="+mn-ea"/>
              </a:rPr>
              <a:t>〔 </a:t>
            </a:r>
            <a:r>
              <a:rPr lang="zh-TW" altLang="en-US" b="1" dirty="0">
                <a:latin typeface="+mn-ea"/>
              </a:rPr>
              <a:t>或 作 訓 慰 師 </a:t>
            </a:r>
            <a:r>
              <a:rPr lang="en-US" altLang="zh-TW" b="1" dirty="0" smtClean="0">
                <a:latin typeface="+mn-ea"/>
              </a:rPr>
              <a:t>〕 </a:t>
            </a:r>
            <a:r>
              <a:rPr lang="zh-TW" altLang="en-US" b="1" dirty="0">
                <a:latin typeface="+mn-ea"/>
              </a:rPr>
              <a:t>叫 他 永 遠 與 你 們 同 在</a:t>
            </a:r>
            <a:r>
              <a:rPr lang="zh-TW" altLang="en-US" b="1" dirty="0" smtClean="0">
                <a:latin typeface="+mn-ea"/>
              </a:rPr>
              <a:t> 、</a:t>
            </a:r>
            <a:r>
              <a:rPr lang="zh-TW" altLang="en-US" b="1" dirty="0">
                <a:latin typeface="+mn-ea"/>
              </a:rPr>
              <a:t>就 是 真 理 的 聖 靈</a:t>
            </a:r>
            <a:r>
              <a:rPr lang="zh-TW" altLang="en-US" b="1" dirty="0" smtClean="0">
                <a:latin typeface="+mn-ea"/>
              </a:rPr>
              <a:t>”</a:t>
            </a:r>
            <a:r>
              <a:rPr lang="en-US" altLang="zh-TW" b="1" dirty="0" smtClean="0">
                <a:latin typeface="+mn-ea"/>
              </a:rPr>
              <a:t>﹝</a:t>
            </a:r>
            <a:r>
              <a:rPr lang="zh-CN" altLang="en-US" b="1" dirty="0" smtClean="0">
                <a:latin typeface="+mn-ea"/>
              </a:rPr>
              <a:t>约 翰 福 音</a:t>
            </a:r>
            <a:r>
              <a:rPr lang="en-US" b="1" dirty="0" smtClean="0">
                <a:latin typeface="+mn-ea"/>
              </a:rPr>
              <a:t>14:16 </a:t>
            </a:r>
            <a:r>
              <a:rPr lang="en-US" altLang="zh-TW" b="1" dirty="0" smtClean="0">
                <a:latin typeface="+mn-ea"/>
              </a:rPr>
              <a:t>﹞</a:t>
            </a:r>
            <a:endParaRPr lang="en-US" b="1" dirty="0" smtClean="0">
              <a:latin typeface="+mn-ea"/>
            </a:endParaRPr>
          </a:p>
          <a:p>
            <a:pPr lvl="1"/>
            <a:r>
              <a:rPr lang="zh-TW" altLang="en-US" b="1" dirty="0" smtClean="0">
                <a:latin typeface="+mn-ea"/>
              </a:rPr>
              <a:t>“</a:t>
            </a:r>
            <a:r>
              <a:rPr lang="zh-TW" altLang="en-US" b="1" dirty="0">
                <a:latin typeface="+mn-ea"/>
              </a:rPr>
              <a:t> 約 翰 是 用 水 施 洗 ． 但 不 多 幾 日 、 你 們 要 受 聖 靈 的 洗</a:t>
            </a:r>
            <a:r>
              <a:rPr lang="zh-TW" altLang="en-US" b="1" dirty="0" smtClean="0">
                <a:latin typeface="+mn-ea"/>
              </a:rPr>
              <a:t>”</a:t>
            </a:r>
            <a:r>
              <a:rPr lang="en-US" altLang="zh-TW" b="1" dirty="0" smtClean="0">
                <a:latin typeface="+mn-ea"/>
              </a:rPr>
              <a:t>﹝</a:t>
            </a:r>
            <a:r>
              <a:rPr lang="zh-TW" altLang="en-US" b="1" dirty="0">
                <a:latin typeface="+mn-ea"/>
              </a:rPr>
              <a:t>使 徒 行 </a:t>
            </a:r>
            <a:r>
              <a:rPr lang="zh-TW" altLang="en-US" b="1" dirty="0" smtClean="0">
                <a:latin typeface="+mn-ea"/>
              </a:rPr>
              <a:t>傳 </a:t>
            </a:r>
            <a:r>
              <a:rPr lang="en-US" b="1" dirty="0" smtClean="0">
                <a:latin typeface="+mn-ea"/>
              </a:rPr>
              <a:t>1:5 </a:t>
            </a:r>
            <a:r>
              <a:rPr lang="en-US" altLang="zh-TW" b="1" dirty="0" smtClean="0">
                <a:latin typeface="+mn-ea"/>
              </a:rPr>
              <a:t>﹞</a:t>
            </a:r>
            <a:endParaRPr lang="en-US" b="1" dirty="0" smtClean="0">
              <a:latin typeface="+mn-ea"/>
            </a:endParaRPr>
          </a:p>
          <a:p>
            <a:pPr lvl="1"/>
            <a:r>
              <a:rPr lang="zh-TW" altLang="en-US" b="1" dirty="0" smtClean="0">
                <a:latin typeface="+mn-ea"/>
              </a:rPr>
              <a:t>“</a:t>
            </a:r>
            <a:r>
              <a:rPr lang="zh-TW" altLang="en-US" b="1" dirty="0">
                <a:latin typeface="+mn-ea"/>
              </a:rPr>
              <a:t> 他 們 就 都 被 聖 靈 充 滿 、 按 著 聖 靈 所 賜 的 口 才 、 說 起 別 國 的 話 來</a:t>
            </a:r>
            <a:r>
              <a:rPr lang="zh-TW" altLang="en-US" b="1" dirty="0" smtClean="0">
                <a:latin typeface="+mn-ea"/>
              </a:rPr>
              <a:t>”</a:t>
            </a:r>
            <a:r>
              <a:rPr lang="en-US" altLang="zh-TW" b="1" dirty="0" smtClean="0">
                <a:latin typeface="+mn-ea"/>
              </a:rPr>
              <a:t>﹝</a:t>
            </a:r>
            <a:r>
              <a:rPr lang="zh-TW" altLang="en-US" b="1" dirty="0">
                <a:latin typeface="+mn-ea"/>
              </a:rPr>
              <a:t>使 徒 行 </a:t>
            </a:r>
            <a:r>
              <a:rPr lang="zh-TW" altLang="en-US" b="1" dirty="0" smtClean="0">
                <a:latin typeface="+mn-ea"/>
              </a:rPr>
              <a:t>傳 </a:t>
            </a:r>
            <a:r>
              <a:rPr lang="en-US" b="1" dirty="0" smtClean="0">
                <a:latin typeface="+mn-ea"/>
              </a:rPr>
              <a:t>2:4 </a:t>
            </a:r>
            <a:r>
              <a:rPr lang="en-US" altLang="zh-TW" b="1" dirty="0" smtClean="0">
                <a:latin typeface="+mn-ea"/>
              </a:rPr>
              <a:t>﹞</a:t>
            </a:r>
            <a:endParaRPr lang="en-US" b="1" dirty="0" smtClean="0">
              <a:latin typeface="+mn-ea"/>
            </a:endParaRPr>
          </a:p>
          <a:p>
            <a:pPr lvl="0"/>
            <a:r>
              <a:rPr lang="zh-TW" altLang="en-US" sz="3300" b="1" dirty="0" smtClean="0">
                <a:latin typeface="+mn-ea"/>
              </a:rPr>
              <a:t>聖靈將與我們永遠同在</a:t>
            </a:r>
            <a:endParaRPr lang="en-US" sz="3300" dirty="0" smtClean="0">
              <a:latin typeface="+mn-ea"/>
            </a:endParaRPr>
          </a:p>
          <a:p>
            <a:pPr lvl="1"/>
            <a:r>
              <a:rPr lang="zh-TW" altLang="en-US" b="1" dirty="0" smtClean="0">
                <a:latin typeface="+mn-ea"/>
              </a:rPr>
              <a:t>引導我們進入真理</a:t>
            </a:r>
            <a:endParaRPr lang="en-US" b="1" dirty="0" smtClean="0">
              <a:latin typeface="+mn-ea"/>
            </a:endParaRPr>
          </a:p>
          <a:p>
            <a:pPr lvl="1"/>
            <a:r>
              <a:rPr lang="zh-TW" altLang="en-US" b="1" dirty="0" smtClean="0">
                <a:latin typeface="+mn-ea"/>
              </a:rPr>
              <a:t>使我們成聖</a:t>
            </a:r>
            <a:endParaRPr lang="en-US" b="1" dirty="0" smtClean="0">
              <a:latin typeface="+mn-ea"/>
            </a:endParaRPr>
          </a:p>
          <a:p>
            <a:pPr lvl="1"/>
            <a:r>
              <a:rPr lang="zh-TW" altLang="en-US" b="1" dirty="0" smtClean="0">
                <a:latin typeface="+mn-ea"/>
              </a:rPr>
              <a:t>帶給我們無限大能</a:t>
            </a:r>
            <a:endParaRPr lang="en-US" b="1" dirty="0" smtClean="0">
              <a:latin typeface="+mn-ea"/>
            </a:endParaRPr>
          </a:p>
          <a:p>
            <a:pPr lvl="1"/>
            <a:r>
              <a:rPr lang="zh-TW" altLang="en-US" b="1" dirty="0" smtClean="0">
                <a:latin typeface="+mn-ea"/>
              </a:rPr>
              <a:t>“</a:t>
            </a:r>
            <a:r>
              <a:rPr lang="zh-TW" altLang="en-US" b="1" dirty="0">
                <a:latin typeface="+mn-ea"/>
              </a:rPr>
              <a:t>但 聖 靈 降 臨 在 你 們 身 上 、 你 們 就 必 得 著 能 力</a:t>
            </a:r>
            <a:r>
              <a:rPr lang="zh-TW" altLang="en-US" b="1" dirty="0" smtClean="0">
                <a:latin typeface="+mn-ea"/>
              </a:rPr>
              <a:t>”</a:t>
            </a:r>
            <a:r>
              <a:rPr lang="en-US" altLang="zh-TW" b="1" dirty="0" smtClean="0">
                <a:latin typeface="+mn-ea"/>
              </a:rPr>
              <a:t>﹝</a:t>
            </a:r>
            <a:r>
              <a:rPr lang="zh-TW" altLang="en-US" b="1" dirty="0">
                <a:latin typeface="+mn-ea"/>
              </a:rPr>
              <a:t>使 徒 行 </a:t>
            </a:r>
            <a:r>
              <a:rPr lang="zh-TW" altLang="en-US" b="1" dirty="0" smtClean="0">
                <a:latin typeface="+mn-ea"/>
              </a:rPr>
              <a:t>傳 </a:t>
            </a:r>
            <a:r>
              <a:rPr lang="en-US" b="1" dirty="0" smtClean="0">
                <a:latin typeface="+mn-ea"/>
              </a:rPr>
              <a:t>1:8 </a:t>
            </a:r>
            <a:r>
              <a:rPr lang="en-US" altLang="zh-TW" b="1" dirty="0" smtClean="0">
                <a:latin typeface="+mn-ea"/>
              </a:rPr>
              <a:t>﹞</a:t>
            </a:r>
            <a:endParaRPr lang="en-US" b="1" dirty="0" smtClean="0">
              <a:latin typeface="+mn-ea"/>
            </a:endParaRPr>
          </a:p>
          <a:p>
            <a:endParaRPr lang="en-US" sz="2800" b="1" dirty="0" smtClean="0">
              <a:latin typeface="PMingLiU" pitchFamily="18" charset="-120"/>
              <a:ea typeface="PMingLiU" pitchFamily="18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13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84238"/>
          </a:xfrm>
        </p:spPr>
        <p:txBody>
          <a:bodyPr>
            <a:normAutofit fontScale="90000"/>
          </a:bodyPr>
          <a:lstStyle/>
          <a:p>
            <a:pPr lvl="0"/>
            <a:r>
              <a:rPr lang="zh-TW" altLang="en-US" sz="4000" b="1" dirty="0" smtClean="0">
                <a:latin typeface="PMingLiU" pitchFamily="18" charset="-120"/>
                <a:ea typeface="PMingLiU" pitchFamily="18" charset="-120"/>
              </a:rPr>
              <a:t>直等到祂再來：祂赐下一個無限的能力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lvl="0"/>
            <a:r>
              <a:rPr lang="zh-TW" altLang="en-US" sz="2800" b="1" dirty="0" smtClean="0">
                <a:latin typeface="PMingLiU" pitchFamily="18" charset="-120"/>
                <a:ea typeface="PMingLiU" pitchFamily="18" charset="-120"/>
              </a:rPr>
              <a:t>“但聖靈降臨在你們身上，你們就必得著能力”</a:t>
            </a:r>
            <a:r>
              <a:rPr lang="en-US" altLang="zh-TW" sz="2800" b="1" dirty="0" smtClean="0">
                <a:latin typeface="PMingLiU" pitchFamily="18" charset="-120"/>
                <a:ea typeface="PMingLiU" pitchFamily="18" charset="-120"/>
              </a:rPr>
              <a:t>﹝</a:t>
            </a:r>
            <a:r>
              <a:rPr lang="zh-TW" altLang="en-US" sz="2800" b="1" dirty="0" smtClean="0">
                <a:latin typeface="PMingLiU" pitchFamily="18" charset="-120"/>
                <a:ea typeface="PMingLiU" pitchFamily="18" charset="-120"/>
              </a:rPr>
              <a:t>徒</a:t>
            </a:r>
            <a:r>
              <a:rPr lang="en-US" sz="2800" b="1" dirty="0" smtClean="0">
                <a:latin typeface="PMingLiU" pitchFamily="18" charset="-120"/>
                <a:ea typeface="PMingLiU" pitchFamily="18" charset="-120"/>
              </a:rPr>
              <a:t>1</a:t>
            </a:r>
            <a:r>
              <a:rPr lang="zh-TW" altLang="en-US" sz="2800" b="1" dirty="0" smtClean="0">
                <a:latin typeface="PMingLiU" pitchFamily="18" charset="-120"/>
                <a:ea typeface="PMingLiU" pitchFamily="18" charset="-120"/>
              </a:rPr>
              <a:t>：</a:t>
            </a:r>
            <a:r>
              <a:rPr lang="en-US" sz="2800" b="1" dirty="0" smtClean="0">
                <a:latin typeface="PMingLiU" pitchFamily="18" charset="-120"/>
                <a:ea typeface="PMingLiU" pitchFamily="18" charset="-120"/>
              </a:rPr>
              <a:t>8a</a:t>
            </a:r>
            <a:r>
              <a:rPr lang="en-US" altLang="zh-TW" sz="2800" b="1" dirty="0" smtClean="0">
                <a:latin typeface="PMingLiU" pitchFamily="18" charset="-120"/>
                <a:ea typeface="PMingLiU" pitchFamily="18" charset="-120"/>
              </a:rPr>
              <a:t>﹞</a:t>
            </a:r>
            <a:endParaRPr lang="en-US" sz="2800" dirty="0" smtClean="0">
              <a:latin typeface="PMingLiU" pitchFamily="18" charset="-120"/>
              <a:ea typeface="PMingLiU" pitchFamily="18" charset="-120"/>
            </a:endParaRPr>
          </a:p>
          <a:p>
            <a:pPr lvl="0"/>
            <a:r>
              <a:rPr lang="zh-TW" altLang="en-US" sz="2800" b="1" dirty="0" smtClean="0">
                <a:latin typeface="PMingLiU" pitchFamily="18" charset="-120"/>
                <a:ea typeface="PMingLiU" pitchFamily="18" charset="-120"/>
              </a:rPr>
              <a:t>這個無限的大能，幫助我們</a:t>
            </a:r>
            <a:endParaRPr lang="en-US" sz="2800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r>
              <a:rPr lang="zh-TW" altLang="en-US" sz="2400" b="1" dirty="0" smtClean="0">
                <a:latin typeface="PMingLiU" pitchFamily="18" charset="-120"/>
                <a:ea typeface="PMingLiU" pitchFamily="18" charset="-120"/>
              </a:rPr>
              <a:t>明白真理</a:t>
            </a:r>
            <a:endParaRPr lang="en-US" sz="2400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r>
              <a:rPr lang="zh-TW" altLang="en-US" sz="2400" b="1" dirty="0" smtClean="0">
                <a:latin typeface="PMingLiU" pitchFamily="18" charset="-120"/>
                <a:ea typeface="PMingLiU" pitchFamily="18" charset="-120"/>
              </a:rPr>
              <a:t>活出一個得勝的生活</a:t>
            </a:r>
            <a:endParaRPr lang="en-US" sz="2400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r>
              <a:rPr lang="zh-TW" altLang="en-US" sz="2400" b="1" dirty="0" smtClean="0">
                <a:latin typeface="PMingLiU" pitchFamily="18" charset="-120"/>
                <a:ea typeface="PMingLiU" pitchFamily="18" charset="-120"/>
              </a:rPr>
              <a:t>領受並運用恩賜</a:t>
            </a:r>
            <a:endParaRPr lang="en-US" sz="2400" dirty="0" smtClean="0">
              <a:latin typeface="PMingLiU" pitchFamily="18" charset="-120"/>
              <a:ea typeface="PMingLiU" pitchFamily="18" charset="-120"/>
            </a:endParaRPr>
          </a:p>
          <a:p>
            <a:pPr lvl="1"/>
            <a:r>
              <a:rPr lang="zh-TW" altLang="en-US" sz="2400" b="1" dirty="0" smtClean="0">
                <a:latin typeface="PMingLiU" pitchFamily="18" charset="-120"/>
                <a:ea typeface="PMingLiU" pitchFamily="18" charset="-120"/>
              </a:rPr>
              <a:t>傳揚福音</a:t>
            </a:r>
            <a:endParaRPr lang="en-US" sz="2400" dirty="0" smtClean="0">
              <a:latin typeface="PMingLiU" pitchFamily="18" charset="-120"/>
              <a:ea typeface="PMingLiU" pitchFamily="18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71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zh-TW" altLang="en-US" sz="4000" b="1" dirty="0" smtClean="0">
                <a:latin typeface="+mn-ea"/>
                <a:ea typeface="+mn-ea"/>
              </a:rPr>
              <a:t>直等到祂再來：祂赐下一項堅定的使命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lvl="0"/>
            <a:r>
              <a:rPr lang="zh-TW" altLang="en-US" sz="2800" b="1" dirty="0" smtClean="0">
                <a:latin typeface="PMingLiU" pitchFamily="18" charset="-120"/>
                <a:ea typeface="PMingLiU" pitchFamily="18" charset="-120"/>
              </a:rPr>
              <a:t>“父怎樣差我到世上，我也照樣差他們到世上”</a:t>
            </a:r>
            <a:r>
              <a:rPr lang="en-US" altLang="zh-TW" sz="2800" b="1" dirty="0" smtClean="0">
                <a:latin typeface="PMingLiU" pitchFamily="18" charset="-120"/>
                <a:ea typeface="PMingLiU" pitchFamily="18" charset="-120"/>
              </a:rPr>
              <a:t>﹝</a:t>
            </a:r>
            <a:r>
              <a:rPr lang="zh-TW" altLang="en-US" sz="2800" b="1" dirty="0" smtClean="0">
                <a:latin typeface="PMingLiU" pitchFamily="18" charset="-120"/>
                <a:ea typeface="PMingLiU" pitchFamily="18" charset="-120"/>
              </a:rPr>
              <a:t>約</a:t>
            </a:r>
            <a:r>
              <a:rPr lang="en-US" sz="2800" b="1" dirty="0" smtClean="0">
                <a:latin typeface="PMingLiU" pitchFamily="18" charset="-120"/>
                <a:ea typeface="PMingLiU" pitchFamily="18" charset="-120"/>
              </a:rPr>
              <a:t>17</a:t>
            </a:r>
            <a:r>
              <a:rPr lang="zh-TW" altLang="en-US" sz="2800" b="1" dirty="0" smtClean="0">
                <a:latin typeface="PMingLiU" pitchFamily="18" charset="-120"/>
                <a:ea typeface="PMingLiU" pitchFamily="18" charset="-120"/>
              </a:rPr>
              <a:t>：</a:t>
            </a:r>
            <a:r>
              <a:rPr lang="en-US" sz="2800" b="1" dirty="0" smtClean="0">
                <a:latin typeface="PMingLiU" pitchFamily="18" charset="-120"/>
                <a:ea typeface="PMingLiU" pitchFamily="18" charset="-120"/>
              </a:rPr>
              <a:t>18</a:t>
            </a:r>
            <a:r>
              <a:rPr lang="en-US" altLang="zh-TW" sz="2800" b="1" dirty="0" smtClean="0">
                <a:latin typeface="PMingLiU" pitchFamily="18" charset="-120"/>
                <a:ea typeface="PMingLiU" pitchFamily="18" charset="-120"/>
              </a:rPr>
              <a:t>﹞</a:t>
            </a:r>
            <a:endParaRPr lang="en-US" sz="2800" b="1" dirty="0" smtClean="0">
              <a:latin typeface="PMingLiU" pitchFamily="18" charset="-120"/>
              <a:ea typeface="PMingLiU" pitchFamily="18" charset="-120"/>
            </a:endParaRPr>
          </a:p>
          <a:p>
            <a:pPr lvl="0"/>
            <a:r>
              <a:rPr lang="zh-TW" altLang="en-US" sz="2800" b="1" dirty="0" smtClean="0">
                <a:latin typeface="PMingLiU" pitchFamily="18" charset="-120"/>
                <a:ea typeface="PMingLiU" pitchFamily="18" charset="-120"/>
              </a:rPr>
              <a:t>“並要在耶路撒冷，猶大全地，和撒瑪利亞，直到地極作我的見證”</a:t>
            </a:r>
            <a:r>
              <a:rPr lang="en-US" altLang="zh-TW" sz="2800" b="1" dirty="0" smtClean="0">
                <a:latin typeface="PMingLiU" pitchFamily="18" charset="-120"/>
                <a:ea typeface="PMingLiU" pitchFamily="18" charset="-120"/>
              </a:rPr>
              <a:t>﹝</a:t>
            </a:r>
            <a:r>
              <a:rPr lang="zh-TW" altLang="en-US" sz="2800" b="1" dirty="0" smtClean="0">
                <a:latin typeface="PMingLiU" pitchFamily="18" charset="-120"/>
                <a:ea typeface="PMingLiU" pitchFamily="18" charset="-120"/>
              </a:rPr>
              <a:t>徒</a:t>
            </a:r>
            <a:r>
              <a:rPr lang="en-US" sz="2800" b="1" dirty="0" smtClean="0">
                <a:latin typeface="PMingLiU" pitchFamily="18" charset="-120"/>
                <a:ea typeface="PMingLiU" pitchFamily="18" charset="-120"/>
              </a:rPr>
              <a:t>1:8b</a:t>
            </a:r>
            <a:r>
              <a:rPr lang="en-US" altLang="zh-TW" sz="2800" b="1" dirty="0" smtClean="0">
                <a:latin typeface="PMingLiU" pitchFamily="18" charset="-120"/>
                <a:ea typeface="PMingLiU" pitchFamily="18" charset="-120"/>
              </a:rPr>
              <a:t>﹞</a:t>
            </a:r>
            <a:endParaRPr lang="en-US" sz="2800" b="1" dirty="0" smtClean="0">
              <a:latin typeface="PMingLiU" pitchFamily="18" charset="-120"/>
              <a:ea typeface="PMingLiU" pitchFamily="18" charset="-120"/>
            </a:endParaRPr>
          </a:p>
          <a:p>
            <a:pPr lvl="0"/>
            <a:r>
              <a:rPr lang="zh-TW" altLang="en-US" sz="2800" b="1" dirty="0" smtClean="0">
                <a:latin typeface="PMingLiU" pitchFamily="18" charset="-120"/>
                <a:ea typeface="PMingLiU" pitchFamily="18" charset="-120"/>
              </a:rPr>
              <a:t>“你們要去，使萬民作我的門徒，奉父子聖靈的名，給他們施洗，凡我所吩咐你們的，都教訓他們遵守”</a:t>
            </a:r>
            <a:r>
              <a:rPr lang="en-US" altLang="zh-TW" sz="2800" b="1" dirty="0" smtClean="0">
                <a:latin typeface="PMingLiU" pitchFamily="18" charset="-120"/>
                <a:ea typeface="PMingLiU" pitchFamily="18" charset="-120"/>
              </a:rPr>
              <a:t>﹝</a:t>
            </a:r>
            <a:r>
              <a:rPr lang="zh-TW" altLang="en-US" sz="2800" b="1" dirty="0" smtClean="0">
                <a:latin typeface="PMingLiU" pitchFamily="18" charset="-120"/>
                <a:ea typeface="PMingLiU" pitchFamily="18" charset="-120"/>
              </a:rPr>
              <a:t>太</a:t>
            </a:r>
            <a:r>
              <a:rPr lang="en-US" sz="2800" b="1" dirty="0" smtClean="0">
                <a:latin typeface="PMingLiU" pitchFamily="18" charset="-120"/>
                <a:ea typeface="PMingLiU" pitchFamily="18" charset="-120"/>
              </a:rPr>
              <a:t>28</a:t>
            </a:r>
            <a:r>
              <a:rPr lang="zh-TW" altLang="en-US" sz="2800" b="1" dirty="0" smtClean="0">
                <a:latin typeface="PMingLiU" pitchFamily="18" charset="-120"/>
                <a:ea typeface="PMingLiU" pitchFamily="18" charset="-120"/>
              </a:rPr>
              <a:t>：</a:t>
            </a:r>
            <a:r>
              <a:rPr lang="en-US" sz="2800" b="1" dirty="0" smtClean="0">
                <a:latin typeface="PMingLiU" pitchFamily="18" charset="-120"/>
                <a:ea typeface="PMingLiU" pitchFamily="18" charset="-120"/>
              </a:rPr>
              <a:t>19-20a</a:t>
            </a:r>
            <a:r>
              <a:rPr lang="en-US" altLang="zh-TW" sz="2800" b="1" dirty="0" smtClean="0">
                <a:latin typeface="PMingLiU" pitchFamily="18" charset="-120"/>
                <a:ea typeface="PMingLiU" pitchFamily="18" charset="-120"/>
              </a:rPr>
              <a:t>﹞</a:t>
            </a:r>
            <a:r>
              <a:rPr lang="en-US" sz="2800" b="1" dirty="0" smtClean="0">
                <a:latin typeface="PMingLiU" pitchFamily="18" charset="-120"/>
                <a:ea typeface="PMingLiU" pitchFamily="18" charset="-120"/>
              </a:rPr>
              <a:t> 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9249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zh-TW" altLang="en-US" sz="3600" b="1" dirty="0" smtClean="0">
                <a:latin typeface="+mn-ea"/>
                <a:ea typeface="+mn-ea"/>
              </a:rPr>
              <a:t>直等到祂再來：祂赐下一個永不止息</a:t>
            </a:r>
            <a:r>
              <a:rPr lang="en-US" altLang="zh-TW" sz="3600" b="1" dirty="0" smtClean="0">
                <a:latin typeface="+mn-ea"/>
                <a:ea typeface="+mn-ea"/>
              </a:rPr>
              <a:t/>
            </a:r>
            <a:br>
              <a:rPr lang="en-US" altLang="zh-TW" sz="3600" b="1" dirty="0" smtClean="0">
                <a:latin typeface="+mn-ea"/>
                <a:ea typeface="+mn-ea"/>
              </a:rPr>
            </a:br>
            <a:r>
              <a:rPr lang="zh-TW" altLang="en-US" sz="3600" b="1" dirty="0" smtClean="0">
                <a:latin typeface="+mn-ea"/>
                <a:ea typeface="+mn-ea"/>
              </a:rPr>
              <a:t>的應許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zh-TW" altLang="en-US" b="1" dirty="0" smtClean="0"/>
              <a:t>“</a:t>
            </a:r>
            <a:r>
              <a:rPr lang="zh-TW" altLang="en-US" sz="2800" b="1" dirty="0" smtClean="0">
                <a:latin typeface="+mn-ea"/>
              </a:rPr>
              <a:t>你們見祂怎樣往天上去，祂還要怎樣再來”</a:t>
            </a:r>
            <a:r>
              <a:rPr lang="en-US" altLang="zh-TW" sz="2800" b="1" dirty="0" smtClean="0">
                <a:latin typeface="+mn-ea"/>
              </a:rPr>
              <a:t>﹝</a:t>
            </a:r>
            <a:r>
              <a:rPr lang="zh-TW" altLang="en-US" sz="2800" b="1" dirty="0" smtClean="0">
                <a:latin typeface="+mn-ea"/>
              </a:rPr>
              <a:t>徒 </a:t>
            </a:r>
            <a:r>
              <a:rPr lang="en-US" sz="2800" b="1" dirty="0" smtClean="0">
                <a:latin typeface="+mn-ea"/>
              </a:rPr>
              <a:t>1</a:t>
            </a:r>
            <a:r>
              <a:rPr lang="zh-TW" altLang="en-US" sz="2800" b="1" dirty="0" smtClean="0">
                <a:latin typeface="+mn-ea"/>
              </a:rPr>
              <a:t>：</a:t>
            </a:r>
            <a:r>
              <a:rPr lang="en-US" sz="2800" b="1" dirty="0" smtClean="0">
                <a:latin typeface="+mn-ea"/>
              </a:rPr>
              <a:t>11b</a:t>
            </a:r>
            <a:r>
              <a:rPr lang="en-US" altLang="zh-TW" sz="2800" b="1" dirty="0" smtClean="0">
                <a:latin typeface="+mn-ea"/>
              </a:rPr>
              <a:t>﹞</a:t>
            </a:r>
            <a:endParaRPr lang="en-US" sz="2800" dirty="0" smtClean="0">
              <a:latin typeface="+mn-ea"/>
            </a:endParaRPr>
          </a:p>
          <a:p>
            <a:pPr lvl="0"/>
            <a:r>
              <a:rPr lang="zh-TW" altLang="en-US" sz="2800" b="1" dirty="0" smtClean="0">
                <a:latin typeface="+mn-ea"/>
              </a:rPr>
              <a:t>“我就與你們同在，直到世界的末了”</a:t>
            </a:r>
            <a:r>
              <a:rPr lang="en-US" altLang="zh-TW" sz="2800" b="1" dirty="0" smtClean="0">
                <a:latin typeface="+mn-ea"/>
              </a:rPr>
              <a:t>﹝</a:t>
            </a:r>
            <a:r>
              <a:rPr lang="zh-TW" altLang="en-US" sz="2800" b="1" dirty="0" smtClean="0">
                <a:latin typeface="+mn-ea"/>
              </a:rPr>
              <a:t>太 </a:t>
            </a:r>
            <a:r>
              <a:rPr lang="en-US" sz="2800" b="1" dirty="0" smtClean="0">
                <a:latin typeface="+mn-ea"/>
              </a:rPr>
              <a:t>28</a:t>
            </a:r>
            <a:r>
              <a:rPr lang="zh-TW" altLang="en-US" sz="2800" b="1" dirty="0" smtClean="0">
                <a:latin typeface="+mn-ea"/>
              </a:rPr>
              <a:t>：</a:t>
            </a:r>
            <a:r>
              <a:rPr lang="en-US" sz="2800" b="1" dirty="0" smtClean="0">
                <a:latin typeface="+mn-ea"/>
              </a:rPr>
              <a:t> 20b</a:t>
            </a:r>
            <a:r>
              <a:rPr lang="en-US" altLang="zh-TW" sz="2800" b="1" dirty="0" smtClean="0">
                <a:latin typeface="+mn-ea"/>
              </a:rPr>
              <a:t>﹞</a:t>
            </a:r>
            <a:endParaRPr lang="en-US" sz="2800" dirty="0" smtClean="0">
              <a:latin typeface="+mn-ea"/>
            </a:endParaRPr>
          </a:p>
          <a:p>
            <a:pPr lvl="0"/>
            <a:r>
              <a:rPr lang="zh-TW" altLang="en-US" sz="2800" b="1" dirty="0" smtClean="0">
                <a:latin typeface="+mn-ea"/>
              </a:rPr>
              <a:t>“主和他們同工，用神蹟隨著，証實所傳的道”</a:t>
            </a:r>
            <a:r>
              <a:rPr lang="en-US" altLang="zh-TW" sz="2800" b="1" dirty="0" smtClean="0">
                <a:latin typeface="+mn-ea"/>
              </a:rPr>
              <a:t>﹝</a:t>
            </a:r>
            <a:r>
              <a:rPr lang="zh-TW" altLang="en-US" sz="2800" b="1" dirty="0" smtClean="0">
                <a:latin typeface="+mn-ea"/>
              </a:rPr>
              <a:t>可 </a:t>
            </a:r>
            <a:r>
              <a:rPr lang="en-US" sz="2800" b="1" dirty="0" smtClean="0">
                <a:latin typeface="+mn-ea"/>
              </a:rPr>
              <a:t>16</a:t>
            </a:r>
            <a:r>
              <a:rPr lang="zh-TW" altLang="en-US" sz="2800" b="1" dirty="0" smtClean="0">
                <a:latin typeface="+mn-ea"/>
              </a:rPr>
              <a:t>：</a:t>
            </a:r>
            <a:r>
              <a:rPr lang="en-US" sz="2800" b="1" dirty="0" smtClean="0">
                <a:latin typeface="+mn-ea"/>
              </a:rPr>
              <a:t> 20b</a:t>
            </a:r>
            <a:r>
              <a:rPr lang="en-US" altLang="zh-TW" sz="2800" b="1" dirty="0" smtClean="0">
                <a:latin typeface="+mn-ea"/>
              </a:rPr>
              <a:t>﹞</a:t>
            </a:r>
          </a:p>
          <a:p>
            <a:r>
              <a:rPr lang="zh-TW" altLang="en-US" sz="2800" b="1" dirty="0">
                <a:latin typeface="+mn-ea"/>
              </a:rPr>
              <a:t>“</a:t>
            </a:r>
            <a:r>
              <a:rPr lang="zh-TW" altLang="en-US" sz="2800" b="1" dirty="0" smtClean="0">
                <a:latin typeface="+mn-ea"/>
              </a:rPr>
              <a:t>照 </a:t>
            </a:r>
            <a:r>
              <a:rPr lang="zh-TW" altLang="en-US" sz="2800" b="1" dirty="0">
                <a:latin typeface="+mn-ea"/>
              </a:rPr>
              <a:t>樣 、 在 基 督 裡 眾 人 也 都 要 復 活 ”</a:t>
            </a:r>
            <a:r>
              <a:rPr lang="zh-TW" altLang="en-US" sz="2800" b="1" dirty="0" smtClean="0">
                <a:latin typeface="+mn-ea"/>
              </a:rPr>
              <a:t> </a:t>
            </a:r>
            <a:r>
              <a:rPr lang="en-US" altLang="zh-TW" sz="2800" b="1" dirty="0" smtClean="0">
                <a:latin typeface="+mn-ea"/>
              </a:rPr>
              <a:t>﹝</a:t>
            </a:r>
            <a:r>
              <a:rPr lang="zh-TW" altLang="en-US" sz="2800" b="1" dirty="0" smtClean="0">
                <a:latin typeface="+mn-ea"/>
              </a:rPr>
              <a:t>林前 </a:t>
            </a:r>
            <a:r>
              <a:rPr lang="en-US" sz="2800" b="1" dirty="0" smtClean="0">
                <a:latin typeface="+mn-ea"/>
              </a:rPr>
              <a:t>15</a:t>
            </a:r>
            <a:r>
              <a:rPr lang="zh-TW" altLang="en-US" sz="2800" b="1" dirty="0" smtClean="0">
                <a:latin typeface="+mn-ea"/>
              </a:rPr>
              <a:t>：</a:t>
            </a:r>
            <a:r>
              <a:rPr lang="en-US" sz="2800" b="1" dirty="0" smtClean="0">
                <a:latin typeface="+mn-ea"/>
              </a:rPr>
              <a:t> 22</a:t>
            </a:r>
            <a:r>
              <a:rPr lang="en-US" altLang="zh-TW" sz="2800" b="1" dirty="0" smtClean="0">
                <a:latin typeface="+mn-ea"/>
              </a:rPr>
              <a:t>﹞</a:t>
            </a:r>
          </a:p>
          <a:p>
            <a:r>
              <a:rPr lang="zh-TW" altLang="en-US" sz="2800" b="1" dirty="0">
                <a:latin typeface="+mn-ea"/>
              </a:rPr>
              <a:t>“</a:t>
            </a:r>
            <a:r>
              <a:rPr lang="zh-TW" altLang="en-US" sz="2800" b="1" dirty="0" smtClean="0">
                <a:latin typeface="+mn-ea"/>
              </a:rPr>
              <a:t>不 </a:t>
            </a:r>
            <a:r>
              <a:rPr lang="zh-TW" altLang="en-US" sz="2800" b="1" dirty="0">
                <a:latin typeface="+mn-ea"/>
              </a:rPr>
              <a:t>再 有 黑 夜 ． 他 們 也 不 用 燈 光 日 光 ． 因 為 主 　 神 要 光 照 他 們 ． 他 們 要 作 王 、 直 到 永 永 遠 </a:t>
            </a:r>
            <a:r>
              <a:rPr lang="zh-TW" altLang="en-US" sz="2800" b="1" dirty="0" smtClean="0">
                <a:latin typeface="+mn-ea"/>
              </a:rPr>
              <a:t>遠”</a:t>
            </a:r>
            <a:r>
              <a:rPr lang="en-US" altLang="zh-TW" sz="2800" b="1" dirty="0">
                <a:latin typeface="+mn-ea"/>
              </a:rPr>
              <a:t> </a:t>
            </a:r>
            <a:r>
              <a:rPr lang="en-US" altLang="zh-TW" sz="2800" b="1" dirty="0" smtClean="0">
                <a:latin typeface="+mn-ea"/>
              </a:rPr>
              <a:t>﹝</a:t>
            </a:r>
            <a:r>
              <a:rPr lang="zh-TW" altLang="en-US" sz="2800" b="1" dirty="0" smtClean="0">
                <a:latin typeface="+mn-ea"/>
              </a:rPr>
              <a:t>啟 </a:t>
            </a:r>
            <a:r>
              <a:rPr lang="en-US" sz="2800" b="1" dirty="0" smtClean="0">
                <a:latin typeface="+mn-ea"/>
              </a:rPr>
              <a:t>22</a:t>
            </a:r>
            <a:r>
              <a:rPr lang="zh-TW" altLang="en-US" sz="2800" b="1" dirty="0" smtClean="0">
                <a:latin typeface="+mn-ea"/>
              </a:rPr>
              <a:t>：</a:t>
            </a:r>
            <a:r>
              <a:rPr lang="en-US" sz="2800" b="1" dirty="0" smtClean="0">
                <a:latin typeface="+mn-ea"/>
              </a:rPr>
              <a:t> 5</a:t>
            </a:r>
            <a:r>
              <a:rPr lang="en-US" altLang="zh-TW" sz="2800" b="1" dirty="0" smtClean="0">
                <a:latin typeface="+mn-ea"/>
              </a:rPr>
              <a:t>﹞</a:t>
            </a:r>
            <a:endParaRPr lang="en-US" altLang="zh-TW" sz="2800" b="1" dirty="0">
              <a:latin typeface="+mn-ea"/>
            </a:endParaRPr>
          </a:p>
          <a:p>
            <a:pPr lvl="0"/>
            <a:endParaRPr lang="en-US" sz="2800" b="1" dirty="0" smtClean="0">
              <a:latin typeface="+mn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53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784860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0"/>
          <p:cNvSpPr>
            <a:spLocks noChangeArrowheads="1"/>
          </p:cNvSpPr>
          <p:nvPr/>
        </p:nvSpPr>
        <p:spPr bwMode="auto">
          <a:xfrm>
            <a:off x="4088606" y="5417344"/>
            <a:ext cx="723900" cy="350838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GA - 1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7239000" y="4597626"/>
            <a:ext cx="701675" cy="373063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GA – 2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6019800" y="1002506"/>
            <a:ext cx="701675" cy="365125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GA - 3</a:t>
            </a:r>
            <a:endParaRPr kumimoji="0" lang="en-US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17"/>
          <p:cNvSpPr>
            <a:spLocks noChangeArrowheads="1"/>
          </p:cNvSpPr>
          <p:nvPr/>
        </p:nvSpPr>
        <p:spPr bwMode="auto">
          <a:xfrm>
            <a:off x="1976437" y="690562"/>
            <a:ext cx="739775" cy="373063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GA - 4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21"/>
          <p:cNvSpPr>
            <a:spLocks noChangeArrowheads="1"/>
          </p:cNvSpPr>
          <p:nvPr/>
        </p:nvSpPr>
        <p:spPr bwMode="auto">
          <a:xfrm>
            <a:off x="5642769" y="3614737"/>
            <a:ext cx="1074737" cy="638175"/>
          </a:xfrm>
          <a:prstGeom prst="ellipse">
            <a:avLst/>
          </a:prstGeom>
          <a:solidFill>
            <a:srgbClr val="00206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Adult Sanctuary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4877594" y="2372064"/>
            <a:ext cx="1303338" cy="617538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Youth Hall &amp; MPR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044824" y="2350293"/>
            <a:ext cx="1303338" cy="600075"/>
          </a:xfrm>
          <a:prstGeom prst="ellipse">
            <a:avLst/>
          </a:prstGeom>
          <a:solidFill>
            <a:srgbClr val="00B0F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Children Area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2948781" y="3635375"/>
            <a:ext cx="1570038" cy="617537"/>
          </a:xfrm>
          <a:prstGeom prst="ellipse">
            <a:avLst/>
          </a:prstGeom>
          <a:solidFill>
            <a:srgbClr val="00B05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Miscellaneous Area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3696493" y="4970689"/>
            <a:ext cx="754063" cy="296862"/>
          </a:xfrm>
          <a:prstGeom prst="rect">
            <a:avLst/>
          </a:prstGeom>
          <a:solidFill>
            <a:srgbClr val="00B050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Exit – A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5642769" y="5562600"/>
            <a:ext cx="754062" cy="296863"/>
          </a:xfrm>
          <a:prstGeom prst="rect">
            <a:avLst/>
          </a:prstGeom>
          <a:solidFill>
            <a:srgbClr val="002060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Exit – B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315200" y="3116263"/>
            <a:ext cx="754063" cy="282575"/>
          </a:xfrm>
          <a:prstGeom prst="rect">
            <a:avLst/>
          </a:prstGeom>
          <a:solidFill>
            <a:srgbClr val="002060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Exit – C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877594" y="1219200"/>
            <a:ext cx="944562" cy="296863"/>
          </a:xfrm>
          <a:prstGeom prst="rect">
            <a:avLst/>
          </a:prstGeom>
          <a:solidFill>
            <a:srgbClr val="C00000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Exit – D &amp; E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3432855" y="915193"/>
            <a:ext cx="784225" cy="296863"/>
          </a:xfrm>
          <a:prstGeom prst="rect">
            <a:avLst/>
          </a:prstGeom>
          <a:solidFill>
            <a:srgbClr val="00B0F0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Exit – F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19"/>
          <p:cNvSpPr>
            <a:spLocks noChangeShapeType="1"/>
          </p:cNvSpPr>
          <p:nvPr/>
        </p:nvSpPr>
        <p:spPr bwMode="auto">
          <a:xfrm>
            <a:off x="3733800" y="1370013"/>
            <a:ext cx="0" cy="2921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5"/>
          <p:cNvSpPr>
            <a:spLocks noChangeShapeType="1"/>
          </p:cNvSpPr>
          <p:nvPr/>
        </p:nvSpPr>
        <p:spPr bwMode="auto">
          <a:xfrm>
            <a:off x="5193733" y="1768475"/>
            <a:ext cx="84137" cy="320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6"/>
          <p:cNvSpPr>
            <a:spLocks noChangeShapeType="1"/>
          </p:cNvSpPr>
          <p:nvPr/>
        </p:nvSpPr>
        <p:spPr bwMode="auto">
          <a:xfrm>
            <a:off x="5554663" y="1748971"/>
            <a:ext cx="38100" cy="320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3"/>
          <p:cNvSpPr>
            <a:spLocks noChangeShapeType="1"/>
          </p:cNvSpPr>
          <p:nvPr/>
        </p:nvSpPr>
        <p:spPr bwMode="auto">
          <a:xfrm flipH="1">
            <a:off x="6721475" y="3398838"/>
            <a:ext cx="2825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6"/>
          <p:cNvSpPr>
            <a:spLocks noChangeShapeType="1"/>
          </p:cNvSpPr>
          <p:nvPr/>
        </p:nvSpPr>
        <p:spPr bwMode="auto">
          <a:xfrm flipV="1">
            <a:off x="6019346" y="5334000"/>
            <a:ext cx="0" cy="258763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9"/>
          <p:cNvSpPr>
            <a:spLocks noChangeShapeType="1"/>
          </p:cNvSpPr>
          <p:nvPr/>
        </p:nvSpPr>
        <p:spPr bwMode="auto">
          <a:xfrm flipV="1">
            <a:off x="4450556" y="4747532"/>
            <a:ext cx="266700" cy="2127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7"/>
          <p:cNvSpPr>
            <a:spLocks noChangeArrowheads="1"/>
          </p:cNvSpPr>
          <p:nvPr/>
        </p:nvSpPr>
        <p:spPr bwMode="auto">
          <a:xfrm>
            <a:off x="4827587" y="4177732"/>
            <a:ext cx="1044575" cy="568325"/>
          </a:xfrm>
          <a:prstGeom prst="ellipse">
            <a:avLst/>
          </a:prstGeom>
          <a:solidFill>
            <a:srgbClr val="00B05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Preschool/Nursery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charset="0"/>
                <a:ea typeface="Calibri" charset="0"/>
                <a:cs typeface="Times New Roman" pitchFamily="18" charset="0"/>
              </a:rPr>
              <a:t>EVACUATION OUTLINE, MAP AND ROUTES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37"/>
          <p:cNvSpPr>
            <a:spLocks noChangeArrowheads="1"/>
          </p:cNvSpPr>
          <p:nvPr/>
        </p:nvSpPr>
        <p:spPr bwMode="auto">
          <a:xfrm>
            <a:off x="6858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38"/>
          <p:cNvSpPr>
            <a:spLocks noChangeArrowheads="1"/>
          </p:cNvSpPr>
          <p:nvPr/>
        </p:nvSpPr>
        <p:spPr bwMode="auto">
          <a:xfrm>
            <a:off x="0" y="5972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54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4195</TotalTime>
  <Words>849</Words>
  <Application>Microsoft Office PowerPoint</Application>
  <PresentationFormat>On-screen Show (4:3)</PresentationFormat>
  <Paragraphs>81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Times New Roman</vt:lpstr>
      <vt:lpstr>微軟正黑體</vt:lpstr>
      <vt:lpstr>Calibri</vt:lpstr>
      <vt:lpstr>宋体</vt:lpstr>
      <vt:lpstr>文鼎中圓</vt:lpstr>
      <vt:lpstr>文鼎粗圓</vt:lpstr>
      <vt:lpstr>PMingLiU</vt:lpstr>
      <vt:lpstr>2_Custom Design</vt:lpstr>
      <vt:lpstr>Blank</vt:lpstr>
      <vt:lpstr>3_Custom Design</vt:lpstr>
      <vt:lpstr>PowerPoint Presentation</vt:lpstr>
      <vt:lpstr>直等到祂再來</vt:lpstr>
      <vt:lpstr>主必再來，而且那日子近了</vt:lpstr>
      <vt:lpstr>直等到祂再來：祂赐下一個無與倫比 的信息</vt:lpstr>
      <vt:lpstr>直等到祂再來：祂赐下一件未完成的工作 </vt:lpstr>
      <vt:lpstr>直等到祂再來：祂赐下一位永遠的保惠師 </vt:lpstr>
      <vt:lpstr>直等到祂再來：祂赐下一個無限的能力 </vt:lpstr>
      <vt:lpstr>直等到祂再來：祂赐下一項堅定的使命 </vt:lpstr>
      <vt:lpstr>直等到祂再來：祂赐下一個永不止息 的應許 </vt:lpstr>
      <vt:lpstr>PowerPoint Presentation</vt:lpstr>
    </vt:vector>
  </TitlesOfParts>
  <Company>CCICTV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Eileen</cp:lastModifiedBy>
  <cp:revision>464</cp:revision>
  <dcterms:created xsi:type="dcterms:W3CDTF">2012-04-26T21:17:43Z</dcterms:created>
  <dcterms:modified xsi:type="dcterms:W3CDTF">2013-10-17T19:34:19Z</dcterms:modified>
</cp:coreProperties>
</file>