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3" r:id="rId6"/>
    <p:sldId id="264" r:id="rId7"/>
    <p:sldId id="265" r:id="rId8"/>
    <p:sldId id="266" r:id="rId9"/>
    <p:sldId id="257" r:id="rId10"/>
    <p:sldId id="267" r:id="rId11"/>
    <p:sldId id="268" r:id="rId12"/>
    <p:sldId id="261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8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5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8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4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2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6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8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5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6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4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2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4F2E1-2CDA-4E9A-A05E-116F336DAF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CBB20-435F-4BED-89FA-AA0CF273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erminartors.com/files/artworks/4/8/9/48907/Jouvenet_Jean-Baptiste-The_Raising_of_Laza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304800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主日信息：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出死入生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58904" y="5568553"/>
            <a:ext cx="2553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10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13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  <a:sym typeface="Wingdings"/>
              </a:rPr>
              <a:t></a:t>
            </a:r>
            <a:r>
              <a:rPr lang="en-US" altLang="zh-TW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2013</a:t>
            </a:r>
            <a:endParaRPr lang="en-US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58904" y="5029200"/>
            <a:ext cx="26564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薛忠勇  弟兄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41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ivercommunitychurch.org/assets/rivercommunitychurch/Mens-Group-Cropp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2" y="304800"/>
            <a:ext cx="8178798" cy="337926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cadamsfuneralflorist.com/images/22/content/funeralservicearrangemen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6"/>
          <a:stretch/>
        </p:blipFill>
        <p:spPr bwMode="auto">
          <a:xfrm>
            <a:off x="2819400" y="3429000"/>
            <a:ext cx="5410200" cy="35052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 flipH="1">
            <a:off x="536939" y="3404886"/>
            <a:ext cx="2438400" cy="142947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他好像在動！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1030" name="Picture 6" descr="http://eofdreams.com/data_images/dreams/cemetery/cemetery-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32"/>
            <a:ext cx="9144000" cy="691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129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otedazurapartment.co.uk/images/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"/>
            <a:ext cx="5819775" cy="3783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4003357"/>
            <a:ext cx="89210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is forbidden to die without a cemetery plot on the territory...”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419600"/>
            <a:ext cx="7144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“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嚴禁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在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這領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土上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沒有墓地而死亡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...”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9530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復活的律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495300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死亡的律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86000" y="5260694"/>
            <a:ext cx="21336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6705600" y="1828800"/>
            <a:ext cx="1447800" cy="470412"/>
          </a:xfrm>
          <a:prstGeom prst="ellipse">
            <a:avLst/>
          </a:prstGeom>
          <a:solidFill>
            <a:schemeClr val="accent1">
              <a:alpha val="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72452" y="304800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法國</a:t>
            </a:r>
            <a:endParaRPr lang="en-US" sz="5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17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經文背景：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3" name="Picture 2" descr="http://media-cache-ak0.pinimg.com/236x/09/20/01/092001c45203cbdb4f3889080dd2f6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26023"/>
            <a:ext cx="3346550" cy="441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dannychoutw.files.wordpress.com/2010/02/lazarus5b3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746" y="1295400"/>
            <a:ext cx="5128847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http://shepherdofthehills.tv/wp-content/uploads/2011/04/jesus_20lazarus_20rais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25" y="1676400"/>
            <a:ext cx="6020041" cy="4515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2819400" y="152400"/>
            <a:ext cx="6179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「復活在我，生命也在我」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(25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103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runstad.org/getattachment/937da8aa-1de2-42e3-8bf4-0e802c7322e7/Our-daily-salvation.jpg?maxsidesize=700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死亡的惡耗</a:t>
            </a:r>
            <a:endParaRPr lang="en-US" sz="3200" u="sng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6761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A.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迫切的請求─「你愛的人病了！」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2192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善意的壓力？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121920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祈求神或是指揮神？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170122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尊重信任神？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170122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相信主知道如何作！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2013" y="2234625"/>
            <a:ext cx="7959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B.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遲緩的答覆─「就在所居之地住了兩天」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4100" name="Picture 4" descr="http://www.fuyinchina.com/upload/2005_09/05090513424954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771" y="703489"/>
            <a:ext cx="4038600" cy="6153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eft Brace 9"/>
          <p:cNvSpPr/>
          <p:nvPr/>
        </p:nvSpPr>
        <p:spPr>
          <a:xfrm rot="14173626">
            <a:off x="7129206" y="4474467"/>
            <a:ext cx="243056" cy="725915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277616" y="4888468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zh-TW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英哩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63972"/>
              </p:ext>
            </p:extLst>
          </p:nvPr>
        </p:nvGraphicFramePr>
        <p:xfrm>
          <a:off x="647700" y="838200"/>
          <a:ext cx="7315738" cy="2316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0268"/>
                <a:gridCol w="5175470"/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effectLst/>
                          <a:latin typeface="華康榜書體 Std W8" pitchFamily="66" charset="-120"/>
                          <a:ea typeface="華康榜書體 Std W8" pitchFamily="66" charset="-120"/>
                        </a:rPr>
                        <a:t>第一天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200" b="0" dirty="0" smtClean="0">
                          <a:solidFill>
                            <a:schemeClr val="tx1"/>
                          </a:solidFill>
                          <a:effectLst/>
                          <a:latin typeface="華康榜書體 Std W8" pitchFamily="66" charset="-120"/>
                          <a:ea typeface="華康榜書體 Std W8" pitchFamily="66" charset="-120"/>
                        </a:rPr>
                        <a:t>從伯大尼打發人到耶穌那裡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第二天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被打發的人回到伯大尼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第三天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耶穌在原處又多等了一天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第四天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200" dirty="0" smtClean="0">
                          <a:latin typeface="華康榜書體 Std W8" pitchFamily="66" charset="-120"/>
                          <a:ea typeface="華康榜書體 Std W8" pitchFamily="66" charset="-120"/>
                        </a:rPr>
                        <a:t>耶穌與門徒到了伯大尼</a:t>
                      </a:r>
                      <a:endParaRPr lang="en-US" sz="3200" dirty="0">
                        <a:latin typeface="華康榜書體 Std W8" pitchFamily="66" charset="-120"/>
                        <a:ea typeface="華康榜書體 Std W8" pitchFamily="66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51984" y="3177600"/>
            <a:ext cx="34676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接到消息的當天，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拉撒路死了。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81000" y="3429000"/>
            <a:ext cx="533400" cy="333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7734" y="4238578"/>
            <a:ext cx="43742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「這病不至於死，乃是</a:t>
            </a:r>
            <a:endParaRPr lang="en-US" altLang="zh-TW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   為神的榮耀</a:t>
            </a:r>
            <a:r>
              <a:rPr lang="en-US" altLang="zh-TW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...</a:t>
            </a:r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」</a:t>
            </a:r>
            <a:r>
              <a:rPr lang="en-US" altLang="zh-TW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(4</a:t>
            </a:r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134" y="5257800"/>
            <a:ext cx="43742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病得醫治不是最終目標，而是神能得榮耀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276600"/>
            <a:ext cx="4837828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神的愛不是「呵護的愛」</a:t>
            </a:r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(pampering love)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，而是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「成全的愛」</a:t>
            </a:r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(perfecting love)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。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007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/>
      <p:bldP spid="13" grpId="0"/>
      <p:bldP spid="14" grpId="0" animBg="1"/>
      <p:bldP spid="17" grpId="0"/>
      <p:bldP spid="18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runstad.org/getattachment/937da8aa-1de2-42e3-8bf4-0e802c7322e7/Our-daily-salvation.jpg?maxsidesize=700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死亡的反應</a:t>
            </a:r>
            <a:endParaRPr lang="en-US" sz="3200" u="sng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A.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馬大與馬利亞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2885212"/>
            <a:ext cx="67585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疑問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/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怨言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“If Only...”</a:t>
            </a:r>
            <a:r>
              <a:rPr lang="zh-TW" altLang="en-US" sz="3200" dirty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假如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....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」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1272819"/>
            <a:ext cx="47676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「主啊，你若早在這裡</a:t>
            </a:r>
            <a:endParaRPr lang="en-US" altLang="zh-TW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我兄弟必不死」</a:t>
            </a:r>
            <a:endParaRPr lang="en-US" altLang="zh-TW" sz="3200" dirty="0" smtClean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  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(21,</a:t>
            </a:r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32</a:t>
            </a:r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" y="3429000"/>
            <a:ext cx="7727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遲了四天還是趕得上行神蹟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7170" name="Picture 2" descr="http://newlife.id.au/wp-content/uploads/Mary-Martha-001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"/>
            <a:ext cx="3810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9890" y="289560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「太遲了」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" y="3987225"/>
            <a:ext cx="7727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「你若信，就必看見神的榮耀」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(40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4520625"/>
            <a:ext cx="7727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「凡活著信我的人，必永遠不死」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(26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528" y="5105400"/>
            <a:ext cx="288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馬大疑信參半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5200" y="5116861"/>
            <a:ext cx="5130537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此刻的信心，每天的信心。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98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2" grpId="0"/>
      <p:bldP spid="21" grpId="0"/>
      <p:bldP spid="22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runstad.org/getattachment/937da8aa-1de2-42e3-8bf4-0e802c7322e7/Our-daily-salvation.jpg?maxsidesize=700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死亡的反應</a:t>
            </a:r>
            <a:endParaRPr lang="en-US" sz="3200" u="sng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2214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latin typeface="華康榜書體 Std W8" pitchFamily="66" charset="-120"/>
                <a:ea typeface="華康榜書體 Std W8" pitchFamily="66" charset="-120"/>
              </a:rPr>
              <a:t>B.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耶穌哭了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3000" y="1219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主耶穌為何哭？</a:t>
            </a:r>
            <a:endParaRPr lang="en-US" sz="3200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2134" y="3459540"/>
            <a:ext cx="551726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馬大、馬利亞─活人為死人哭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猶太親友─活人為活人哭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主耶穌─生命的主為罪人哭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17526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「祂心裡悲歎」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(38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134" y="2362200"/>
            <a:ext cx="7727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「祂既然開了瞎子的眼，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 豈不能叫這人不死嗎」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(37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8194" name="Picture 2" descr="http://s3.hubimg.com/u/8000962_f2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2667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5105400"/>
            <a:ext cx="6840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耶穌能體會 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=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基督徒在試煉中的安慰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1" grpId="0"/>
      <p:bldP spid="2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runstad.org/getattachment/937da8aa-1de2-42e3-8bf4-0e802c7322e7/Our-daily-salvation.jpg?maxsidesize=700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死亡的征服</a:t>
            </a:r>
            <a:endParaRPr lang="en-US" sz="3200" u="sng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主耶穌的應許：</a:t>
            </a:r>
            <a:endParaRPr lang="en-US" sz="3200" dirty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" y="1219200"/>
            <a:ext cx="7602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「復活在我，生命也在我」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(25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109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6818"/>
          <a:stretch/>
        </p:blipFill>
        <p:spPr bwMode="auto">
          <a:xfrm>
            <a:off x="0" y="-76200"/>
            <a:ext cx="9144000" cy="7079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0653" y="228600"/>
            <a:ext cx="5032147" cy="738664"/>
          </a:xfrm>
          <a:prstGeom prst="rect">
            <a:avLst/>
          </a:prstGeom>
          <a:solidFill>
            <a:schemeClr val="accent6">
              <a:lumMod val="20000"/>
              <a:lumOff val="80000"/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我是復活、我是生命</a:t>
            </a:r>
            <a:endParaRPr lang="en-US" sz="4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053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runstad.org/getattachment/937da8aa-1de2-42e3-8bf4-0e802c7322e7/Our-daily-salvation.jpg?maxsidesize=700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.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死亡的征服</a:t>
            </a:r>
            <a:endParaRPr lang="en-US" sz="3200" u="sng" dirty="0">
              <a:solidFill>
                <a:srgbClr val="00206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2466" y="685800"/>
            <a:ext cx="7602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「拉撒路睡了，我去叫醒他」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(11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9218" name="Picture 2" descr="http://stateschronicle.com/wp-content/uploads/2013/09/child-canc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9" y="1540756"/>
            <a:ext cx="4416425" cy="291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aboutkidshealth.ca/EN/Assets/Girl_sleeping_car_BRAND_PHO_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2562225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static.guim.co.uk/sys-images/Arts/Arts_/Pictures/2011/9/2/1314992954264/Little-girl-sleeping-in-b-0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9" y="1524000"/>
            <a:ext cx="4433711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29200" y="1676400"/>
            <a:ext cx="305724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榜書體 Std W8" pitchFamily="66" charset="-120"/>
                <a:ea typeface="華康榜書體 Std W8" pitchFamily="66" charset="-120"/>
              </a:rPr>
              <a:t>不</a:t>
            </a:r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信的人：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生一次卻死兩次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蒙恩信徒：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latin typeface="華康榜書體 Std W8" pitchFamily="66" charset="-120"/>
                <a:ea typeface="華康榜書體 Std W8" pitchFamily="66" charset="-120"/>
              </a:rPr>
              <a:t>死一次卻生兩次</a:t>
            </a:r>
            <a:endParaRPr lang="en-US" altLang="zh-TW" sz="3200" dirty="0" smtClean="0"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4648200"/>
            <a:ext cx="63401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「凡活著信我的人，必永遠不死」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                                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(11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434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oetryfoundation.org/uploads/authors/george-herbert/448x/george-herb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31" y="304800"/>
            <a:ext cx="3634669" cy="237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667000"/>
            <a:ext cx="3803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George </a:t>
            </a:r>
            <a:r>
              <a:rPr lang="en-US" altLang="zh-TW" sz="2400" dirty="0" smtClean="0"/>
              <a:t>Herbert (1593 -1633)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403324"/>
            <a:ext cx="55178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「死亡好像一位劊子手，</a:t>
            </a:r>
            <a:r>
              <a:rPr lang="zh-TW" altLang="en-US" sz="3200" dirty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但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   福音使它成為一個花匠。」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5" name="Picture 2" descr="http://www.biblebios.com/master/lazarus/lazar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757" y="1752600"/>
            <a:ext cx="3519836" cy="4267200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3429000"/>
            <a:ext cx="3861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1.</a:t>
            </a:r>
            <a:r>
              <a:rPr lang="zh-TW" altLang="en-US" sz="3200" dirty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拉撒路，出來」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911025"/>
            <a:ext cx="3861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2.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「解開，叫他走」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900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83647" y="101025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面對死亡的三大保證：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634425"/>
            <a:ext cx="71913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1.Jesus is in control 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主正在掌管一切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2.He weeps with us   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主與我們同哀哭</a:t>
            </a:r>
            <a:endParaRPr lang="en-US" altLang="zh-TW" sz="3200" dirty="0" smtClean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榜書體 Std W8" pitchFamily="66" charset="-120"/>
                <a:ea typeface="華康榜書體 Std W8" pitchFamily="66" charset="-120"/>
              </a:rPr>
              <a:t>3.He conquers death </a:t>
            </a:r>
            <a:r>
              <a:rPr lang="zh-TW" altLang="en-US" sz="3200" dirty="0" smtClean="0">
                <a:solidFill>
                  <a:srgbClr val="C00000"/>
                </a:solidFill>
                <a:latin typeface="華康榜書體 Std W8" pitchFamily="66" charset="-120"/>
                <a:ea typeface="華康榜書體 Std W8" pitchFamily="66" charset="-120"/>
              </a:rPr>
              <a:t>主已征服了死亡</a:t>
            </a:r>
            <a:endParaRPr lang="en-US" sz="3200" dirty="0">
              <a:solidFill>
                <a:srgbClr val="C00000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  <p:pic>
        <p:nvPicPr>
          <p:cNvPr id="6146" name="Picture 2" descr="http://www.louisville.com/files/bee%20on%20wind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5" y="2590800"/>
            <a:ext cx="41433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talkingwithbees.com/wp-content/uploads/2012/06/bee-s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617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3298" y="228600"/>
            <a:ext cx="85983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死啊，你的毒鈎在哪裡？</a:t>
            </a:r>
            <a:r>
              <a:rPr lang="zh-TW" altLang="en-US" sz="3200" dirty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死的毒鈎就是罪</a:t>
            </a:r>
            <a:r>
              <a:rPr lang="en-US" altLang="zh-TW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...</a:t>
            </a:r>
          </a:p>
          <a:p>
            <a:r>
              <a:rPr lang="zh-TW" altLang="en-US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感謝神，使我們藉著我們的主</a:t>
            </a:r>
            <a:r>
              <a:rPr lang="zh-TW" altLang="en-US" sz="3200" dirty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耶</a:t>
            </a:r>
            <a:r>
              <a:rPr lang="zh-TW" altLang="en-US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穌基督得勝！</a:t>
            </a:r>
            <a:endParaRPr lang="en-US" altLang="zh-TW" sz="3200" dirty="0" smtClean="0">
              <a:solidFill>
                <a:schemeClr val="bg1"/>
              </a:solidFill>
              <a:latin typeface="華康榜書體 Std W8" pitchFamily="66" charset="-120"/>
              <a:ea typeface="華康榜書體 Std W8" pitchFamily="66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                                   </a:t>
            </a:r>
            <a:r>
              <a:rPr lang="zh-TW" altLang="en-US" sz="28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哥林多前書</a:t>
            </a:r>
            <a:r>
              <a:rPr lang="en-US" altLang="zh-TW" sz="2800" dirty="0" smtClean="0">
                <a:solidFill>
                  <a:schemeClr val="bg1"/>
                </a:solidFill>
                <a:latin typeface="華康榜書體 Std W8" pitchFamily="66" charset="-120"/>
                <a:ea typeface="華康榜書體 Std W8" pitchFamily="66" charset="-120"/>
              </a:rPr>
              <a:t>15:55-57</a:t>
            </a:r>
            <a:endParaRPr lang="en-US" sz="2800" dirty="0">
              <a:solidFill>
                <a:schemeClr val="bg1"/>
              </a:solidFill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450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mzbaptist.net/communion%20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964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152400"/>
            <a:ext cx="310854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榜書體 Std W8" pitchFamily="66" charset="-120"/>
                <a:ea typeface="華康榜書體 Std W8" pitchFamily="66" charset="-120"/>
              </a:rPr>
              <a:t>同心記念主恩</a:t>
            </a:r>
            <a:endParaRPr lang="en-US" sz="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榜書體 Std W8" pitchFamily="66" charset="-120"/>
              <a:ea typeface="華康榜書體 Std W8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526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789</Words>
  <Application>Microsoft Office PowerPoint</Application>
  <PresentationFormat>On-screen Show (4:3)</PresentationFormat>
  <Paragraphs>82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華康黑體 Std W9</vt:lpstr>
      <vt:lpstr>Calibri</vt:lpstr>
      <vt:lpstr>新細明體</vt:lpstr>
      <vt:lpstr>Wingdings</vt:lpstr>
      <vt:lpstr>華康榜書體 Std W8</vt:lpstr>
      <vt:lpstr>華康宗楷體 Std W7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32</cp:revision>
  <dcterms:created xsi:type="dcterms:W3CDTF">2013-09-30T21:53:18Z</dcterms:created>
  <dcterms:modified xsi:type="dcterms:W3CDTF">2013-10-17T18:35:21Z</dcterms:modified>
</cp:coreProperties>
</file>