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8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7B0E-9B4B-9C41-AC92-B2BCD6AEBBEA}" type="datetimeFigureOut">
              <a:rPr lang="en-US" smtClean="0"/>
              <a:t>4/5/14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C2DC-15EA-7343-8B4A-83B7B96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7B0E-9B4B-9C41-AC92-B2BCD6AEBBEA}" type="datetimeFigureOut">
              <a:rPr lang="en-US" smtClean="0"/>
              <a:t>4/5/14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C2DC-15EA-7343-8B4A-83B7B96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48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7B0E-9B4B-9C41-AC92-B2BCD6AEBBEA}" type="datetimeFigureOut">
              <a:rPr lang="en-US" smtClean="0"/>
              <a:t>4/5/14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C2DC-15EA-7343-8B4A-83B7B96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561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7B0E-9B4B-9C41-AC92-B2BCD6AEBBEA}" type="datetimeFigureOut">
              <a:rPr lang="en-US" smtClean="0"/>
              <a:t>4/5/14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C2DC-15EA-7343-8B4A-83B7B96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3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7B0E-9B4B-9C41-AC92-B2BCD6AEBBEA}" type="datetimeFigureOut">
              <a:rPr lang="en-US" smtClean="0"/>
              <a:t>4/5/14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C2DC-15EA-7343-8B4A-83B7B96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491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7B0E-9B4B-9C41-AC92-B2BCD6AEBBEA}" type="datetimeFigureOut">
              <a:rPr lang="en-US" smtClean="0"/>
              <a:t>4/5/14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C2DC-15EA-7343-8B4A-83B7B96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31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7B0E-9B4B-9C41-AC92-B2BCD6AEBBEA}" type="datetimeFigureOut">
              <a:rPr lang="en-US" smtClean="0"/>
              <a:t>4/5/14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C2DC-15EA-7343-8B4A-83B7B96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77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7B0E-9B4B-9C41-AC92-B2BCD6AEBBEA}" type="datetimeFigureOut">
              <a:rPr lang="en-US" smtClean="0"/>
              <a:t>4/5/14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C2DC-15EA-7343-8B4A-83B7B96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12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7B0E-9B4B-9C41-AC92-B2BCD6AEBBEA}" type="datetimeFigureOut">
              <a:rPr lang="en-US" smtClean="0"/>
              <a:t>4/5/14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C2DC-15EA-7343-8B4A-83B7B96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3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7B0E-9B4B-9C41-AC92-B2BCD6AEBBEA}" type="datetimeFigureOut">
              <a:rPr lang="en-US" smtClean="0"/>
              <a:t>4/5/14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C2DC-15EA-7343-8B4A-83B7B96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52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7B0E-9B4B-9C41-AC92-B2BCD6AEBBEA}" type="datetimeFigureOut">
              <a:rPr lang="en-US" smtClean="0"/>
              <a:t>4/5/14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C2DC-15EA-7343-8B4A-83B7B96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76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F7B0E-9B4B-9C41-AC92-B2BCD6AEBBEA}" type="datetimeFigureOut">
              <a:rPr lang="en-US" smtClean="0"/>
              <a:t>4/5/14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0C2DC-15EA-7343-8B4A-83B7B96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4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backgroundstemplates.com/backgrounds/light-bulb-wall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177"/>
            <a:ext cx="9144000" cy="688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2330789"/>
            <a:ext cx="6340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主日信息：</a:t>
            </a:r>
            <a:r>
              <a:rPr lang="en-US" altLang="zh-TW" sz="4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『</a:t>
            </a:r>
            <a:r>
              <a:rPr lang="zh-TW" altLang="en-US" sz="4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雙倍的靈力</a:t>
            </a:r>
            <a:r>
              <a:rPr lang="en-US" altLang="zh-TW" sz="4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』</a:t>
            </a:r>
            <a:endParaRPr lang="en-US" sz="40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5540514"/>
            <a:ext cx="28873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薛忠勇  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弟兄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6248400"/>
            <a:ext cx="282320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3</a:t>
            </a:r>
            <a:r>
              <a:rPr lang="en-US" altLang="zh-TW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  <a:sym typeface="Wingdings"/>
              </a:rPr>
              <a:t></a:t>
            </a:r>
            <a:r>
              <a:rPr lang="en-US" altLang="zh-TW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30</a:t>
            </a:r>
            <a:r>
              <a:rPr lang="en-US" altLang="zh-TW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  <a:sym typeface="Wingdings"/>
              </a:rPr>
              <a:t></a:t>
            </a:r>
            <a:r>
              <a:rPr lang="en-US" altLang="zh-TW" sz="3400" dirty="0" smtClean="0">
                <a:solidFill>
                  <a:prstClr val="black"/>
                </a:solidFill>
                <a:latin typeface="華康龍門石碑 Std W9" pitchFamily="66" charset="-120"/>
                <a:ea typeface="華康龍門石碑 Std W9" pitchFamily="66" charset="-120"/>
              </a:rPr>
              <a:t>2014</a:t>
            </a:r>
            <a:endParaRPr lang="en-US" sz="3400" dirty="0">
              <a:solidFill>
                <a:prstClr val="black"/>
              </a:solidFill>
              <a:latin typeface="華康龍門石碑 Std W9" pitchFamily="66" charset="-120"/>
              <a:ea typeface="華康龍門石碑 Std W9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76600" y="3038675"/>
            <a:ext cx="33634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列王紀下 </a:t>
            </a:r>
            <a:r>
              <a:rPr lang="en-US" altLang="zh-TW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2:1-12)</a:t>
            </a:r>
            <a:endParaRPr lang="en-US" sz="30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0189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arkroom.baltimoresun.com/wp-content/uploads/2014/01/rose-bowl-p39-760x5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60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gospelherald.com/data/images/full/4354/china-airlines-rose-parade-20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4495800" cy="3596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4" name="Picture 6" descr="https://encrypted-tbn1.gstatic.com/images?q=tbn:ANd9GcRbL8lujFAJHho_3-C-ht0AgPL4zgi6l2SPC8cHP0RgBsDNwpH2b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85160"/>
            <a:ext cx="4365171" cy="3596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6" name="Picture 8" descr="https://encrypted-tbn2.gstatic.com/images?q=tbn:ANd9GcTR2hPfaBYQGEZTzS8qgOVP1o9Qp8BRFg1jbJzERX8iuFiw6NaL0Q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2" y="3856536"/>
            <a:ext cx="4504000" cy="2858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4" name="Picture 2" descr="http://www.faithcrc.net/wp-content/uploads/2011/03/Standard-Oil-Floa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644" y="109928"/>
            <a:ext cx="4267200" cy="2905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http://i17.photobucket.com/albums/b68/thunder_/logo_standard_2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2" y="0"/>
            <a:ext cx="4673598" cy="546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38913" y="3124200"/>
            <a:ext cx="4350657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「領受從上頭來的能力」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pPr algn="ctr"/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路加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24:49)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28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base10blog.files.wordpress.com/2007/09/info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861461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decorateitonline.com/blog/wp-content/uploads/2010/01/DIY-Book-Pic-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04">
            <a:off x="944873" y="730864"/>
            <a:ext cx="3419475" cy="4572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vintageandflea.com/storage/images/DIY_Better_Homes_Boo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392" y="556051"/>
            <a:ext cx="4177693" cy="56344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thehomesitter.com/wp-content/uploads/2013/10/bookshelves-11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08" y="2805808"/>
            <a:ext cx="4106091" cy="387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83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52400"/>
            <a:ext cx="7736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Britannic Bold" panose="020B0903060703020204" pitchFamily="34" charset="0"/>
              </a:rPr>
              <a:t>We </a:t>
            </a:r>
            <a:r>
              <a:rPr lang="en-US" sz="3600" dirty="0" smtClean="0">
                <a:solidFill>
                  <a:srgbClr val="C00000"/>
                </a:solidFill>
                <a:latin typeface="Britannic Bold" panose="020B0903060703020204" pitchFamily="34" charset="0"/>
              </a:rPr>
              <a:t>KNOW</a:t>
            </a:r>
            <a:r>
              <a:rPr lang="en-US" sz="3600" dirty="0" smtClean="0">
                <a:solidFill>
                  <a:prstClr val="black"/>
                </a:solidFill>
                <a:latin typeface="Britannic Bold" panose="020B0903060703020204" pitchFamily="34" charset="0"/>
              </a:rPr>
              <a:t> what to do, but </a:t>
            </a:r>
            <a:r>
              <a:rPr lang="en-US" sz="3600" dirty="0" smtClean="0">
                <a:solidFill>
                  <a:srgbClr val="C00000"/>
                </a:solidFill>
                <a:latin typeface="Britannic Bold" panose="020B0903060703020204" pitchFamily="34" charset="0"/>
              </a:rPr>
              <a:t>CANNOT</a:t>
            </a:r>
            <a:r>
              <a:rPr lang="en-US" sz="3600" dirty="0" smtClean="0">
                <a:solidFill>
                  <a:prstClr val="black"/>
                </a:solidFill>
                <a:latin typeface="Britannic Bold" panose="020B0903060703020204" pitchFamily="34" charset="0"/>
              </a:rPr>
              <a:t> do</a:t>
            </a:r>
            <a:endParaRPr lang="en-US" sz="3600" dirty="0">
              <a:solidFill>
                <a:prstClr val="black"/>
              </a:solidFill>
              <a:latin typeface="Britannic Bold" panose="020B0903060703020204" pitchFamily="34" charset="0"/>
            </a:endParaRPr>
          </a:p>
        </p:txBody>
      </p:sp>
      <p:pic>
        <p:nvPicPr>
          <p:cNvPr id="5122" name="Picture 2" descr="http://www.moodyaudio.com/sites/moodyaudio.com/files/categorybanner/image/a_w_toz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94" y="1462418"/>
            <a:ext cx="9179706" cy="204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685800"/>
            <a:ext cx="8856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Britannic Bold" panose="020B0903060703020204" pitchFamily="34" charset="0"/>
              </a:rPr>
              <a:t>NOT</a:t>
            </a:r>
            <a:r>
              <a:rPr lang="en-US" sz="3600" dirty="0" smtClean="0">
                <a:solidFill>
                  <a:prstClr val="black"/>
                </a:solidFill>
                <a:latin typeface="Britannic Bold" panose="020B0903060703020204" pitchFamily="34" charset="0"/>
              </a:rPr>
              <a:t> more </a:t>
            </a:r>
            <a:r>
              <a:rPr lang="en-US" sz="3600" dirty="0" smtClean="0">
                <a:solidFill>
                  <a:srgbClr val="C00000"/>
                </a:solidFill>
                <a:latin typeface="Britannic Bold" panose="020B0903060703020204" pitchFamily="34" charset="0"/>
              </a:rPr>
              <a:t>INFORMATION</a:t>
            </a:r>
            <a:r>
              <a:rPr lang="en-US" sz="3600" dirty="0" smtClean="0">
                <a:solidFill>
                  <a:prstClr val="black"/>
                </a:solidFill>
                <a:latin typeface="Britannic Bold" panose="020B0903060703020204" pitchFamily="34" charset="0"/>
              </a:rPr>
              <a:t>, but more </a:t>
            </a:r>
            <a:r>
              <a:rPr lang="en-US" sz="3600" dirty="0" smtClean="0">
                <a:solidFill>
                  <a:srgbClr val="C00000"/>
                </a:solidFill>
                <a:latin typeface="Britannic Bold" panose="020B0903060703020204" pitchFamily="34" charset="0"/>
              </a:rPr>
              <a:t>POWER</a:t>
            </a:r>
            <a:endParaRPr lang="en-US" sz="36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2976027"/>
            <a:ext cx="90604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教會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95%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的事工都在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沒有聖靈能力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的情況下繼續下去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10242" name="Picture 2" descr="http://img2.imagesbn.com/p/2940044233881_p0_v1_s260x42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60"/>
          <a:stretch/>
        </p:blipFill>
        <p:spPr bwMode="auto">
          <a:xfrm>
            <a:off x="1676400" y="3554357"/>
            <a:ext cx="2476500" cy="322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ular Callout 4"/>
          <p:cNvSpPr/>
          <p:nvPr/>
        </p:nvSpPr>
        <p:spPr>
          <a:xfrm>
            <a:off x="4606447" y="3733800"/>
            <a:ext cx="4004794" cy="1828800"/>
          </a:xfrm>
          <a:prstGeom prst="wedgeRoundRect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33256" y="4109591"/>
            <a:ext cx="38779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龍門石碑 Std W9" pitchFamily="66" charset="-120"/>
                <a:ea typeface="華康龍門石碑 Std W9" pitchFamily="66" charset="-120"/>
              </a:rPr>
              <a:t>要被加倍的靈所感動</a:t>
            </a:r>
            <a:endParaRPr lang="en-US" altLang="zh-TW" sz="3200" dirty="0" smtClean="0">
              <a:solidFill>
                <a:srgbClr val="C00000"/>
              </a:solidFill>
              <a:latin typeface="華康龍門石碑 Std W9" pitchFamily="66" charset="-120"/>
              <a:ea typeface="華康龍門石碑 Std W9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龍門石碑 Std W9" pitchFamily="66" charset="-120"/>
                <a:ea typeface="華康龍門石碑 Std W9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itchFamily="66" charset="-120"/>
                <a:ea typeface="華康龍門石碑 Std W9" pitchFamily="66" charset="-12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latin typeface="華康龍門石碑 Std W9" pitchFamily="66" charset="-120"/>
                <a:ea typeface="華康龍門石碑 Std W9" pitchFamily="66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龍門石碑 Std W9" pitchFamily="66" charset="-120"/>
                <a:ea typeface="華康龍門石碑 Std W9" pitchFamily="66" charset="-120"/>
              </a:rPr>
              <a:t>列王紀下 </a:t>
            </a:r>
            <a:r>
              <a:rPr lang="en-US" altLang="zh-TW" sz="3200" dirty="0" smtClean="0">
                <a:solidFill>
                  <a:srgbClr val="C00000"/>
                </a:solidFill>
                <a:latin typeface="華康龍門石碑 Std W9" pitchFamily="66" charset="-120"/>
                <a:ea typeface="華康龍門石碑 Std W9" pitchFamily="66" charset="-120"/>
              </a:rPr>
              <a:t>2:9)</a:t>
            </a:r>
            <a:endParaRPr lang="en-US" sz="3200" dirty="0">
              <a:solidFill>
                <a:srgbClr val="C00000"/>
              </a:solidFill>
              <a:latin typeface="華康龍門石碑 Std W9" pitchFamily="66" charset="-120"/>
              <a:ea typeface="華康龍門石碑 Std W9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5767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5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c.crossmap.christianpost.com/images/0/41/4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25051" y="3711714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以利亞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1651" y="3711714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以利沙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Right Arrow 2"/>
          <p:cNvSpPr/>
          <p:nvPr/>
        </p:nvSpPr>
        <p:spPr>
          <a:xfrm rot="10800000">
            <a:off x="3752527" y="3647325"/>
            <a:ext cx="1638947" cy="892314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24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data:image/jpeg;base64,/9j/4AAQSkZJRgABAQAAAQABAAD/2wCEAAkGBxQSEhQUEhQVFhQUGBYUFhgXFxUWFxwWFRcWFxcXGBgYHCggGhwlHxQXIjEhJSkrLi4uGB8zODMsNygtLisBCgoKBQUFDgUFDisZExkrKysrKysrKysrKysrKysrKysrKysrKysrKysrKysrKysrKysrKysrKysrKysrKysrK//AABEIAKkBKwMBIgACEQEDEQH/xAAbAAABBQEBAAAAAAAAAAAAAAADAQIEBQYAB//EAEIQAAEDAgMFBQUGBAMJAQAAAAEAAhEDIQQSMQVBUWFxBiKBkfATMqGxwRQjQlLR4QdicvEzNLIWJENjc4KSosIV/8QAFAEBAAAAAAAAAAAAAAAAAAAAAP/EABQRAQAAAAAAAAAAAAAAAAAAAAD/2gAMAwEAAhEDEQA/ABBOASAJ4QKAnhIAngIFATgFwCcAg4BOC4BOCDgE4LkqDlyWFyBITSE9IUA3BCc1GKG5AFwUzZ1OBnO+YOsRqY8df7iMGFxDQLkwOq1NPZ4c9lMe5TGZ3XgPHf8AogXAbNfWbcwwwd8m3vEmOJtz3LQ0dnCm3KCAOAaI+ESj4dkCyK5BGqUDucD1B+hUOtQi8Dfwv42IU8koNYxKCpqMGsR8eiq8bQty9WV9WKrsVTtPhzQZqqwz66quxdLjA9fsrutS9ab/AOyrazbxv8uSCmdS1QqtEObCm1bHkVHc6/ryQUuGxBo1DwcRM+6XG1+BNhPODuiS6uaVRtWnPd906OgSDTdOsXEHd4T21KILSdbHnO+D8VGzS2xJBOWpvkiCHwNTx68yg9C2RtBuIp522IMOF7Hodx18xuR3NWC2PijhawfEMOUO/KWuuLxcEaHi0cCvQ7HQgg6HiDoUEZzUF4UpwQajUERwQXhSntQXBBGcEOEdzUMhAIJ4TGogQKEQJoTwgcE4JAnBAoTguAShAqUJEqDkq5cgRIU5IUDChuRCmOQT+z1AGrJE5QSOvPnwWl2QJzuO9xA6Nt8yVQdm2d97t8Bo8TJ+S1GAp5QB4nqTJ+JQW1BtktVqWild8EESLqPinEdN+iku11+W9Ra1x5oBVNL8FAq6afIeSl54B0MfVVtSoXEmd+mvlyQQMTT3xbTz/sqnFtHDz8FbYp59QqrHP0HTS0Qgq8Tw6+vkoVRTntF73Bi/BRKw+HyQRK7C4FsaiFStqhjzM5SWzycZE/8As8eKvHnWPVt3HcqXaVGHBwHOd4PH5hBbUKYqw2QI7vAGeHKWkxoJstZ2fqk0gw/8Ow3Q2/dP9Jt4BYbZNYZXA2c1wjz0+XorcdnjmY4jiPiJM/rvhBYuKG8IxCYUEeoFHeFLeEB7UEV4QipDwhwgiNRAhNRGoCNRAhtRGoHhOCaE8IFCcmhOQKlSBKg5KuXIESFKkKBpTHJ5THILjs4DD4jVt+V1qcMVl+zOrxv7p8Lj5ytTQKCdTd1Tn1YTKTURzEEOs4nSfog13EHLrI08FKqCyrHumqL9PJAEzDhO7r0uqx4uQSfPgfWitqFxUAu6Znlp+qg1sNv1PPj6+qCmxL+B/sqzFVNdZ109cleVsNr65KrrsAvJ3etUFVWcYuNP21sob9D1UvF4+mN44cQeQhRnAES3T6HieCAIbr64qDiKJg66SDxHDyn4qafXooVUTaDoeFjqgrGtjTeAb8jI1K3HZOvNMt3iDvHG3MDisi9ozCOUAC8X/QrRdlv8QmbEERaN0EeWnNBpihuRU2EEcoTlIcEFyCM8IUKQ8IJCCtaUVqjsKM0oDtRGoTUVqB4TwmBPCByVIEqBVwXJUHJUi5ByQpUiBpTCnlNKC07NPio4cW/I/utZhxuWG2fX9nUa7dMHobLaVsR7Nub56aTKCzYY1IHUhPq4lo3jzC862mcbWzn2lKmw3zOJHdJkDSw4XE6rEY2jSoyHYkugy4BpIE9A8jXeg9uxFcEQD8dyrMQ+HtM3BgrzLs72nAOWlVY4z7uYtfv0D2tv0JlbXDbUaW56jgxuYAl/cE6RJiTyF0F1hiBUknWQfH0PJC2xixTabi/r5SqvGbUAyubTrOAvLabyPCG31VF2m21TIJL3CACQGkvgxIyuiCIi8XjdJAUe3dvVwMofHvCBaTN446LIPr4p9muqEncXEA7t+qk7R7RVqhy0qFOm0C0t9o+LS57iACTwA6KNV2xXYJcDVbBJIYwUxBAJBay4BIEzAJ1QSD2brhmYlmYajNOh6dFO2VjHMIZUDuAOoHC2o6RvUXZe3g8im5vs3kxpIzSO4RIIJuARFzB1Wr2jiNmOo1HBz2P73smvLnE5SRAa0uJcNN2m5BDEmY1TA1zjDQXuFoaC48L8PFBbj2ODvY0YmP8AGb3ZsCY1dGkaSm1c72RUqucB+EQ1n/i2J43QCqUwCPaOpsd+VpNWpMie7TkDxeLrQ9jage6plzdyzszMhk6Wk28eKzLhBgQLkCNL8OcKRR2lVpZm0nlocG5jAzWmAHGwF9QJ6IPRykJXn/ZftAftLaZdUcKpykuzkTuOZ53EjTivQUAnFBcEZyE5BHqIRRqiCQgp2FHYozEdiCQ1FagNRmoCtTwhhPCB4SpoTkChKkCVBy5cuQckSpEDSmp5TSgnbIptc5wMZsvcn83HwsrLHOrMaxrGS10Z3ZjY7y0zYzeDw5Khw9TK9ruDgfjf4LZ4ugX0yAeB8kHlnaftJXL20nUntMn7sOM7wBOoJMS73je+kZ7a+zMQaLHvc8scH5adKMrakAtYGiYF5m5MG8r2WjstlWo6q6k0tLQBIuSBYN4BveuIuQqLaeDy1M7G1gYyiIkRr3h04TzQea4Hs+7IXkPaGtae+3vZjrlcGiRqeQjqvSuyeHIDXktqFgNze5bAGlnAixGoI4KlZgsQ99s/C7i4x1Ngtv2dwxotZTqEue8nX8M6njpKCTtrZzAzNUl7ovnLn3/7nLyXFFz21C6S8ubMkkwC4XJ/q/VeudsqkU3dPovImuLqrWuMMfLdNJBdbSb6DfoNyCvfspjnCmIDcsudJGYaQIud+/j0V5t6nTxFClTYHt9m00wKcmmacgta5kiYIkc+qH/+aRIPWRdsGILTzspdHCuEAgiI0t5+tyDKYrYDaJOaXF4sXDLpoeZm/lzUqphM1XPcQ4uJyyAXHMbC4u52nFaHG7MBLSS4gDM/fDdAZjUkgAbzbipGG2fkbmMTlMibHOSSD0mx/lQU9elJJEBu5umvJRx4QrfFvaGkSbXEwRzGtj0sVQYjEXt8UDKhFwRpp+pt8uKRjwWmdG2GlydZ5wfinCpmY4A20nx/dVuGwBZUIIuTBMyPC/CEEzYrD9soj/myPF7PoSvVP7+aw/ZHBB+KqVd1IBrbfiIgH4v8gtsAga9CcjOQXBAOoUEkIzmoRagoGKw2dgqlZwZSYXu4DhxJ0A6qvpbrxz4c1tHdpKeDZ7DAta8/jrOHvO5Df42HNA6n2FxMSTSB4ZnfRsKp2jsurh3AVW5Z0OrT0IVns7txiGuBq5ajPxDKGmP5SPqtt2hwza+EqbxkNRh5tGZpHreg8uCeEJhV3sLEUKIdWq9+o0xTpRv1zk6R8vJAXZ/ZjEVQHZQxp0LyQT4QSn43sviKQLoa8C5yEk+RAJ8ElXtfinOkFjB+UNBHiTcrW9mNtnEsdmAFRhGaNCDoR5GyDzoFKrXtZhhTxTw2wcA+Obpn4gnxVSCgcuSLkHLkqRAhTSnJhQDcJ8VutjVc9NhO9rfkJ+SxBWp7LVppR+Vzh/8AX1QXzKWUk/h3wNDrYcFBxOHa8yCLGdfXkrSiQdUlWi0+80HqPqgDg8IwaROriP1RfYtc/wBoALAhnQ6u8dBynio218WzD0XOsDGmvgk2L7Q02mr77+9B/CHaN8BHmgqO3NTueF/JeVikHEtOmn6W8T5r1vtnRkEcl5JjmEOgb7frPRBbYLaNRrG0zlc1hcWugFwDrkEzO7iNbyrDZ+JdmB9i4x+WPhLoHmspUdUoukHf841Wj2JtdrwPwkWPU/IoLp73vPeoim0HM1stgO0zW1cBNyTqYULajYbcwDu+N+SsnYgROu/163LP7axZ09ch1QZ7aFWCY+N/W5VdS19x3dLKbUEk9Ndfiolel118f76IG4d4EzoL/T9EorluZ7tZIaDqXaNj9U/DNkQeW/eDP0UrB7K9vWY0CfzOj3WD3o5xYcyg1PY7CeywzSfeqfeHpu+p/wC5XgKGRwsBpyAsAPBKxA6Uwp8WTHIBuKFHVEcEyEGcYUdijMKs9lbMq4h2WiwuO8/hH9TjYIEw9IvcGtEucQAOJNgvSO1W0RhcIKIM1HsFMD+UANc7pE+JXdneyf2ZpeS12IIhpIJYyeAsT1ssz2l7P4mm51aq72wPvPbNhzb+EdLIKNiIEJpRGCYAuTZA8FbXsJSyU6tZ5ysMCTYQyS49L/NV+w+yNSoQ6tNNn5fxnl/KPirrtFsKtVYGUXsbSYBFIAtmOLrz0sgyG2dofaK76g9091v9LbDz18VEXVqLqbix7S1zbEFNBQOlKmpZQOlIUi4lAhKaSuJTHFByuuyWI+8eyfeAI6t1+B+Co8ylbHrZa9I/zAeDu7fzQb6jUvC6piNSZ5IdI+vJQ9pVYY4+X7etyCgx7n4vENptnLN+EDUnlYrVN2jVZWLalLuX9nVaQ5pOpD2+8w6xNjGqidmaLabHVLZ6h37mtMW6mT5KRjKvOIEoKrb+3KZJ3kai0LybbO1i6qTSDZBkG8ATw3nlZantDs6m6o4nMM35XGPLTes3/s2xkkVHEXMEWQU9OrWc+arg7gACL85Ollo9n4UXf7pMCOMH5/qgtwjW8PRJRmYiSBNp+fVBbUcRbWD8VV7UqSLf3i6k0h940bnQD8I+KbtTDQTPj5oKekJbvvwQaoB8P03eSmYcd3W9/XrgojwJj9/RQAq1QwAmdWt4m++PArcdm9nOosc58B9SDAOYNZqBO8kmTFtBuWJkEtHFw1O+Y+o816Y4/RAMlKwprikaUBZTSUgK5A1xQyE9yQIMqwqfgto1aQcKVR7A6M2VxbMaadVWsKMwoL3AdosVScHNrvPJ7i9p6h30XqHZ7azcXQD4AN2vbqA7eOYIM+K8ZaVv/wCFzj/vA3fdnx7/AOyDPdo8AMPialNvu2cz+lwmPAyPBQqTyCCDBBBBGoIuCrbtziA/GvA/A1jD1Ak/6lSAoLE7XxBMmvVn+tw+AMLVdku0z3vFGuc2azH75/K7jPFYcFSMA4irTjXOyOuYQg3Xb7Z4NIVgO9TIBPFjjEeBI+KwoK9E7dYgNwjxve5jR1zSfg0rzcFAWV0oYclJQElNLkMuSFyB5KG8pJQ8yBxKaahBkaiCOov9FxKYg9EoVAW5gbOAI8RI+ig7TBcwcPXlvUHs5jM1I0zEs0/pOnlceSs3XBkTCCs2htpuHYwGcoABi5v8d6FjdrEf8Os8EfgoVnWMfyqdsjBtdWzvEhlxvvuPO/yV9iMU4c+t45oPPcTjWnXDVwSPxU3xyt5Kpxe0HOGVuGqECwLiGiDEC55bls9r9og2wHS3O8fos1i+0Ti0tgATyNt/lKDNYlldxP3YbG41N0XsB0UJmCrkjvU2dXF3hoFcVsdUeRlFtJNghspZDJMn1x4ILPYuHLsmcd4Eb5iI0tdH7UVdRPHfO5N2HWi5/bhf4Ku7S4qTHqUFbSqww71WvxMHWB6/VFFSGFVDjmdlG/168EE8432LW1nCcrmODbXOaYHh8l6jhcU2rTZVpmWVAHtPI/IgyDzBXh3aDHZ3BjfdZw0Lv2081pv4a9pvZO+y1XRTqGabibMqHdfRrvgepQemuCHlRalkNAkXTkkJUDHFNlKUmVBk6d0ZpVx2E2zSwuJz1x3S0tDgMxYSQZjWLRZbXbmK2Rie/UqszD8VPMHkcDAv4oPOad7C5NgBdej7OqN2Xgs1X/HqnMGb80Q1vQCCepVF/tDgsLfBYcvqDSrVmBzaCc3yWcx2PqV3mpWeXOPHQDg0bhyQOdVLnFzjLnEuceJNynjjuUcFenYPtFgK1BtOqWMAaGmm9sAQN1o8Qg87Dlo+xeyzVrCq4RSpHMXGwLhcDw1PRGr1NlUjLfaVjuaC4t8zAjxKrNr9pKldvsmNFGgLCmy0j+Y7+mnVBK7X7cGJqhrD91TkNP5nb3dNw/dQdiUWVK9JlQwxzgDungPEwPFVgKXMg9N7VbKoDC1HZGMNNssLQGmRo2RrOkLzcuTsRjqtQBtSq97RoHOcQPAoDnIHlyaXIZeml6ApcmlMD10oHevXrckhI16dIQSdnYk03tcOhHEHUH1uC1YryLb9OKxjHXHr0VpqDiGgiSeGnkgt9mNjh8/lrdSMQYBieGirMDtNptIt6jkeSmuxbYk70FRiNjmqSSBA0nS/TVZ3GbGc1x06/qtri9oQOHAdfgs5isc55I+dreigz/2WCN8cgNUHFUwLAj9+um5WONNiZHgddNwVJi8UN0W/ffv0+aCZTr5bC2/9ys9tauHPt4oOP2jG/wBH18VUDFF7rAknqgn42tbKLk8LqHjcOaOHNUmC9xZT1lzhGcs/lYCQXfmcBqDGq7LdlhUacRiXezw7AXOdOUuDdcp3NEXf4C9xiu2G2vteILmNyUWNFOhTAyhtJvugNFhNyeqCiSgriuhBrNk9v8VSgVCKzBbv+/HKoLz/AFSvRezvaGjjGk0iQ8e9TdAeBxEWc2+o8YXh4UrZ+MfRqNqU3Fr2GQRy3HiDvG8IPfXoZP6Kv7ObZbjKAqNEOHdqM/K+278p1B4GNQVYBAwm6UTwSgLkGKaVe7Sw1FmFw1VjHB+INYGXktb7FzW90RfNO82WfBWr2k6rSwGCDbFpxJqCGOLc9Rpp5gQS2boAtw1L7D7fI72ntfYe/wB33M2eImeUwq9tN2XNldl0zZTlnhm0VzX9o/Zneu77QKkd0H2fs4z5WwYnfCtK+EqNpY1jiXvdQoZSCxtJwaWH7lg1DRq7jNkGXbSdGbK7LYzlMQbC8RqijC1NfZvjT3Ha8NFcbfxNfNhWtqVINCgHBrzBqNMkOAPvCxuj7U21Uo7Se81HmiKgcG5yaZpuaGuLQDGk+IQUHs3ATlMaTBieEq1fhG0qNCq6majauYudmIa3K6MgLdHxJv5KJtsim44Zjy6nSe9xMkguebdYaGjrmU/Y1avRNP2Y9pRrBpewjNSuYeH7mEQbmLRMoKmq4ZnZZyycs6xNp5wpVGpShjSx7nuPeIflaATAAGUyYvPNM2jh25q1Wll9gKzqTO8J3kQNS2NCo2CaXVGBok5h8CJKC32tSoUa1ejlf93IY8vnvZQ5uZoboSYVWaLyJDHkWvldF9NyndqwfttdwuHvBYQZB7rRLSNbqy2vtCozGYYuqvFL/dS/vnJLC3PmgxIvKDMlroJh0AwTBgHSDwSexfBdkflFycroAOhJiI5rQYvD1GUNoh1s9Zj6Yzt7wNZzszBN5F7axyU6lian2+jmqOyfY2h0v7mf2Tg4OvGbMRO+YQZCpTcyMzXNkSMwLZHESLhdUY5sFzXNB0lpAPQkX8FdYEVamEwwc/7wY0XqnNlaaYEuDr5M46SpWOpVBh2hvtTUZji5xe5ueCwjOGg9xrnaC6DOuoPDcxY4N0ktcBPCTadE2mHONgTFzANgLyVqNo13ur7UBeSx1E+zBfLC7uFmQExNnRHArz3B9qKYdUbSl7hSq3PdZmDHQJN3SYEIL9rYbndZguXGzQN5JO7mom2P4gUqFM/Z2ms4d3NcUWuIkAu/EbEwOGqxtXbzqtM1a+ZpFF+Ha0GGPLpAc2n/ACh0kz+EbygOqUzhYol7suIpFjHUxLiGP1DXkmd56BATE9oseyuK1R1Rj3CzXtLWFo3Cm4XF9fivR+y+3quJpOD6ZbVpkZ2AFrsjxLKjQ/8ACYPlzC8u2oaMNqZXsqVGOcaYdmDXBxAPf72VwGaJnqCF6Z/C2mH1sU1182FwQJkSCGm88QW3nggmP2m85mmlVa4TY03jfqJF9dVncVthwbnDXlpOUODXFpPCdD/dbHbtZjs1N4JY6KbnaZTTGUvG4RcwRwXn9DBl2HqNIe12am4E6PgkNaWkaAEkEH6IImM2xVMxaeMTu13qtxFd8wTfQ/UTy03K6q7Ka1skmfUqCzZ5d7ozEmw1JPIIKwYXNd2i2fY/spnirWBbR1a3R9Qc97adurt0C6ldn+yobFSu32jtWtjMwHcXHRxHkDxU/tl2k+x0ZBBrPtTBO/e88h8TCDO/xV7Ugj7FRIDWx7bKABaCykI0A1I4wNxXmbnGAD4eKWq4kkkkkySTcknUknUnVMKBFy5KEHBOaU1KCglYXEvpkOpvcx3Fri0+YWt2P29xFOBWArM4nu1P/MWJ6jxWMaURhQe17G2zRxTc1J1x7zDAe3qBu5iynT1XiWBxb6Tw+m4se3QgwenMcjYrdYX+IDcjfa0XF8d4sc0NJ4gEEjogCCla0cEgTggeAOATw0cENqeEBGgcApuzq1JhJqMc+BLA0hozggjPIu3iBdQQntQGNUkkuMucSSeZuV0hDCcED5SlyYFyBwgaBNeQAYSJtTRAG3AJLcAkSICADgEHHYunRYXvgAaDeTwA4orfoVmu23u0v6n/AEQUO1dpvrul1mgnK0e6B+vNQoXLnIHTxPIIlJxaQQSHcZj46oTdyfUQOrEm5ueJvPNel/wNfBxm61D51V5rVW//AIP/AOHj/wCin8qyC/xfaTC4qvWbSqtYBAc6o4Mp1HNBaH0naE2DTMSA0j3bvw+y6xj7snh3hERuJMR0WAwP+UHj/pK9d7Nf5TDf9Gn/AKQgq29mnPvVcAd4aSfASArfA7Lo0R3GCeJuSprkHh4oA7V2szD0nVahhrBPMnc1o4nReEbf2vUxdZ1WrYmzWjRrdzW+rklekfxV/wAoz/qt/wBLl5Kd/gg4rnARz9QubuSIGwuXPSIOTgmpQgeERpQgiNQGaUYOQGog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AutoShape 6" descr="data:image/jpeg;base64,/9j/4AAQSkZJRgABAQAAAQABAAD/2wCEAAkGBxQSEhQUEhQVFhQUGBYUFhgXFxUWFxwWFRcWFxcXGBgYHCggGhwlHxQXIjEhJSkrLi4uGB8zODMsNygtLisBCgoKBQUFDgUFDisZExkrKysrKysrKysrKysrKysrKysrKysrKysrKysrKysrKysrKysrKysrKysrKysrKysrK//AABEIAKkBKwMBIgACEQEDEQH/xAAbAAABBQEBAAAAAAAAAAAAAAADAQIEBQYAB//EAEIQAAEDAgMFBQUGBAMJAQAAAAEAAhEDIQQSMQVBUWFxBiKBkfATMqGxwRQjQlLR4QdicvEzNLIWJENjc4KSosIV/8QAFAEBAAAAAAAAAAAAAAAAAAAAAP/EABQRAQAAAAAAAAAAAAAAAAAAAAD/2gAMAwEAAhEDEQA/ABBOASAJ4QKAnhIAngIFATgFwCcAg4BOC4BOCDgE4LkqDlyWFyBITSE9IUA3BCc1GKG5AFwUzZ1OBnO+YOsRqY8df7iMGFxDQLkwOq1NPZ4c9lMe5TGZ3XgPHf8AogXAbNfWbcwwwd8m3vEmOJtz3LQ0dnCm3KCAOAaI+ESj4dkCyK5BGqUDucD1B+hUOtQi8Dfwv42IU8koNYxKCpqMGsR8eiq8bQty9WV9WKrsVTtPhzQZqqwz66quxdLjA9fsrutS9ab/AOyrazbxv8uSCmdS1QqtEObCm1bHkVHc6/ryQUuGxBo1DwcRM+6XG1+BNhPODuiS6uaVRtWnPd906OgSDTdOsXEHd4T21KILSdbHnO+D8VGzS2xJBOWpvkiCHwNTx68yg9C2RtBuIp522IMOF7Hodx18xuR3NWC2PijhawfEMOUO/KWuuLxcEaHi0cCvQ7HQgg6HiDoUEZzUF4UpwQajUERwQXhSntQXBBGcEOEdzUMhAIJ4TGogQKEQJoTwgcE4JAnBAoTguAShAqUJEqDkq5cgRIU5IUDChuRCmOQT+z1AGrJE5QSOvPnwWl2QJzuO9xA6Nt8yVQdm2d97t8Bo8TJ+S1GAp5QB4nqTJ+JQW1BtktVqWild8EESLqPinEdN+iku11+W9Ra1x5oBVNL8FAq6afIeSl54B0MfVVtSoXEmd+mvlyQQMTT3xbTz/sqnFtHDz8FbYp59QqrHP0HTS0Qgq8Tw6+vkoVRTntF73Bi/BRKw+HyQRK7C4FsaiFStqhjzM5SWzycZE/8As8eKvHnWPVt3HcqXaVGHBwHOd4PH5hBbUKYqw2QI7vAGeHKWkxoJstZ2fqk0gw/8Ow3Q2/dP9Jt4BYbZNYZXA2c1wjz0+XorcdnjmY4jiPiJM/rvhBYuKG8IxCYUEeoFHeFLeEB7UEV4QipDwhwgiNRAhNRGoCNRAhtRGoHhOCaE8IFCcmhOQKlSBKg5KuXIESFKkKBpTHJ5THILjs4DD4jVt+V1qcMVl+zOrxv7p8Lj5ytTQKCdTd1Tn1YTKTURzEEOs4nSfog13EHLrI08FKqCyrHumqL9PJAEzDhO7r0uqx4uQSfPgfWitqFxUAu6Znlp+qg1sNv1PPj6+qCmxL+B/sqzFVNdZ109cleVsNr65KrrsAvJ3etUFVWcYuNP21sob9D1UvF4+mN44cQeQhRnAES3T6HieCAIbr64qDiKJg66SDxHDyn4qafXooVUTaDoeFjqgrGtjTeAb8jI1K3HZOvNMt3iDvHG3MDisi9ozCOUAC8X/QrRdlv8QmbEERaN0EeWnNBpihuRU2EEcoTlIcEFyCM8IUKQ8IJCCtaUVqjsKM0oDtRGoTUVqB4TwmBPCByVIEqBVwXJUHJUi5ByQpUiBpTCnlNKC07NPio4cW/I/utZhxuWG2fX9nUa7dMHobLaVsR7Nub56aTKCzYY1IHUhPq4lo3jzC862mcbWzn2lKmw3zOJHdJkDSw4XE6rEY2jSoyHYkugy4BpIE9A8jXeg9uxFcEQD8dyrMQ+HtM3BgrzLs72nAOWlVY4z7uYtfv0D2tv0JlbXDbUaW56jgxuYAl/cE6RJiTyF0F1hiBUknWQfH0PJC2xixTabi/r5SqvGbUAyubTrOAvLabyPCG31VF2m21TIJL3CACQGkvgxIyuiCIi8XjdJAUe3dvVwMofHvCBaTN446LIPr4p9muqEncXEA7t+qk7R7RVqhy0qFOm0C0t9o+LS57iACTwA6KNV2xXYJcDVbBJIYwUxBAJBay4BIEzAJ1QSD2brhmYlmYajNOh6dFO2VjHMIZUDuAOoHC2o6RvUXZe3g8im5vs3kxpIzSO4RIIJuARFzB1Wr2jiNmOo1HBz2P73smvLnE5SRAa0uJcNN2m5BDEmY1TA1zjDQXuFoaC48L8PFBbj2ODvY0YmP8AGb3ZsCY1dGkaSm1c72RUqucB+EQ1n/i2J43QCqUwCPaOpsd+VpNWpMie7TkDxeLrQ9jage6plzdyzszMhk6Wk28eKzLhBgQLkCNL8OcKRR2lVpZm0nlocG5jAzWmAHGwF9QJ6IPRykJXn/ZftAftLaZdUcKpykuzkTuOZ53EjTivQUAnFBcEZyE5BHqIRRqiCQgp2FHYozEdiCQ1FagNRmoCtTwhhPCB4SpoTkChKkCVBy5cuQckSpEDSmp5TSgnbIptc5wMZsvcn83HwsrLHOrMaxrGS10Z3ZjY7y0zYzeDw5Khw9TK9ruDgfjf4LZ4ugX0yAeB8kHlnaftJXL20nUntMn7sOM7wBOoJMS73je+kZ7a+zMQaLHvc8scH5adKMrakAtYGiYF5m5MG8r2WjstlWo6q6k0tLQBIuSBYN4BveuIuQqLaeDy1M7G1gYyiIkRr3h04TzQea4Hs+7IXkPaGtae+3vZjrlcGiRqeQjqvSuyeHIDXktqFgNze5bAGlnAixGoI4KlZgsQ99s/C7i4x1Ngtv2dwxotZTqEue8nX8M6njpKCTtrZzAzNUl7ovnLn3/7nLyXFFz21C6S8ubMkkwC4XJ/q/VeudsqkU3dPovImuLqrWuMMfLdNJBdbSb6DfoNyCvfspjnCmIDcsudJGYaQIud+/j0V5t6nTxFClTYHt9m00wKcmmacgta5kiYIkc+qH/+aRIPWRdsGILTzspdHCuEAgiI0t5+tyDKYrYDaJOaXF4sXDLpoeZm/lzUqphM1XPcQ4uJyyAXHMbC4u52nFaHG7MBLSS4gDM/fDdAZjUkgAbzbipGG2fkbmMTlMibHOSSD0mx/lQU9elJJEBu5umvJRx4QrfFvaGkSbXEwRzGtj0sVQYjEXt8UDKhFwRpp+pt8uKRjwWmdG2GlydZ5wfinCpmY4A20nx/dVuGwBZUIIuTBMyPC/CEEzYrD9soj/myPF7PoSvVP7+aw/ZHBB+KqVd1IBrbfiIgH4v8gtsAga9CcjOQXBAOoUEkIzmoRagoGKw2dgqlZwZSYXu4DhxJ0A6qvpbrxz4c1tHdpKeDZ7DAta8/jrOHvO5Df42HNA6n2FxMSTSB4ZnfRsKp2jsurh3AVW5Z0OrT0IVns7txiGuBq5ajPxDKGmP5SPqtt2hwza+EqbxkNRh5tGZpHreg8uCeEJhV3sLEUKIdWq9+o0xTpRv1zk6R8vJAXZ/ZjEVQHZQxp0LyQT4QSn43sviKQLoa8C5yEk+RAJ8ElXtfinOkFjB+UNBHiTcrW9mNtnEsdmAFRhGaNCDoR5GyDzoFKrXtZhhTxTw2wcA+Obpn4gnxVSCgcuSLkHLkqRAhTSnJhQDcJ8VutjVc9NhO9rfkJ+SxBWp7LVppR+Vzh/8AX1QXzKWUk/h3wNDrYcFBxOHa8yCLGdfXkrSiQdUlWi0+80HqPqgDg8IwaROriP1RfYtc/wBoALAhnQ6u8dBynio218WzD0XOsDGmvgk2L7Q02mr77+9B/CHaN8BHmgqO3NTueF/JeVikHEtOmn6W8T5r1vtnRkEcl5JjmEOgb7frPRBbYLaNRrG0zlc1hcWugFwDrkEzO7iNbyrDZ+JdmB9i4x+WPhLoHmspUdUoukHf841Wj2JtdrwPwkWPU/IoLp73vPeoim0HM1stgO0zW1cBNyTqYULajYbcwDu+N+SsnYgROu/163LP7axZ09ch1QZ7aFWCY+N/W5VdS19x3dLKbUEk9Ndfiolel118f76IG4d4EzoL/T9EorluZ7tZIaDqXaNj9U/DNkQeW/eDP0UrB7K9vWY0CfzOj3WD3o5xYcyg1PY7CeywzSfeqfeHpu+p/wC5XgKGRwsBpyAsAPBKxA6Uwp8WTHIBuKFHVEcEyEGcYUdijMKs9lbMq4h2WiwuO8/hH9TjYIEw9IvcGtEucQAOJNgvSO1W0RhcIKIM1HsFMD+UANc7pE+JXdneyf2ZpeS12IIhpIJYyeAsT1ssz2l7P4mm51aq72wPvPbNhzb+EdLIKNiIEJpRGCYAuTZA8FbXsJSyU6tZ5ysMCTYQyS49L/NV+w+yNSoQ6tNNn5fxnl/KPirrtFsKtVYGUXsbSYBFIAtmOLrz0sgyG2dofaK76g9091v9LbDz18VEXVqLqbix7S1zbEFNBQOlKmpZQOlIUi4lAhKaSuJTHFByuuyWI+8eyfeAI6t1+B+Co8ylbHrZa9I/zAeDu7fzQb6jUvC6piNSZ5IdI+vJQ9pVYY4+X7etyCgx7n4vENptnLN+EDUnlYrVN2jVZWLalLuX9nVaQ5pOpD2+8w6xNjGqidmaLabHVLZ6h37mtMW6mT5KRjKvOIEoKrb+3KZJ3kai0LybbO1i6qTSDZBkG8ATw3nlZantDs6m6o4nMM35XGPLTes3/s2xkkVHEXMEWQU9OrWc+arg7gACL85Ollo9n4UXf7pMCOMH5/qgtwjW8PRJRmYiSBNp+fVBbUcRbWD8VV7UqSLf3i6k0h940bnQD8I+KbtTDQTPj5oKekJbvvwQaoB8P03eSmYcd3W9/XrgojwJj9/RQAq1QwAmdWt4m++PArcdm9nOosc58B9SDAOYNZqBO8kmTFtBuWJkEtHFw1O+Y+o816Y4/RAMlKwprikaUBZTSUgK5A1xQyE9yQIMqwqfgto1aQcKVR7A6M2VxbMaadVWsKMwoL3AdosVScHNrvPJ7i9p6h30XqHZ7azcXQD4AN2vbqA7eOYIM+K8ZaVv/wCFzj/vA3fdnx7/AOyDPdo8AMPialNvu2cz+lwmPAyPBQqTyCCDBBBBGoIuCrbtziA/GvA/A1jD1Ak/6lSAoLE7XxBMmvVn+tw+AMLVdku0z3vFGuc2azH75/K7jPFYcFSMA4irTjXOyOuYQg3Xb7Z4NIVgO9TIBPFjjEeBI+KwoK9E7dYgNwjxve5jR1zSfg0rzcFAWV0oYclJQElNLkMuSFyB5KG8pJQ8yBxKaahBkaiCOov9FxKYg9EoVAW5gbOAI8RI+ig7TBcwcPXlvUHs5jM1I0zEs0/pOnlceSs3XBkTCCs2htpuHYwGcoABi5v8d6FjdrEf8Os8EfgoVnWMfyqdsjBtdWzvEhlxvvuPO/yV9iMU4c+t45oPPcTjWnXDVwSPxU3xyt5Kpxe0HOGVuGqECwLiGiDEC55bls9r9og2wHS3O8fos1i+0Ti0tgATyNt/lKDNYlldxP3YbG41N0XsB0UJmCrkjvU2dXF3hoFcVsdUeRlFtJNghspZDJMn1x4ILPYuHLsmcd4Eb5iI0tdH7UVdRPHfO5N2HWi5/bhf4Ku7S4qTHqUFbSqww71WvxMHWB6/VFFSGFVDjmdlG/168EE8432LW1nCcrmODbXOaYHh8l6jhcU2rTZVpmWVAHtPI/IgyDzBXh3aDHZ3BjfdZw0Lv2081pv4a9pvZO+y1XRTqGabibMqHdfRrvgepQemuCHlRalkNAkXTkkJUDHFNlKUmVBk6d0ZpVx2E2zSwuJz1x3S0tDgMxYSQZjWLRZbXbmK2Rie/UqszD8VPMHkcDAv4oPOad7C5NgBdej7OqN2Xgs1X/HqnMGb80Q1vQCCepVF/tDgsLfBYcvqDSrVmBzaCc3yWcx2PqV3mpWeXOPHQDg0bhyQOdVLnFzjLnEuceJNynjjuUcFenYPtFgK1BtOqWMAaGmm9sAQN1o8Qg87Dlo+xeyzVrCq4RSpHMXGwLhcDw1PRGr1NlUjLfaVjuaC4t8zAjxKrNr9pKldvsmNFGgLCmy0j+Y7+mnVBK7X7cGJqhrD91TkNP5nb3dNw/dQdiUWVK9JlQwxzgDungPEwPFVgKXMg9N7VbKoDC1HZGMNNssLQGmRo2RrOkLzcuTsRjqtQBtSq97RoHOcQPAoDnIHlyaXIZeml6ApcmlMD10oHevXrckhI16dIQSdnYk03tcOhHEHUH1uC1YryLb9OKxjHXHr0VpqDiGgiSeGnkgt9mNjh8/lrdSMQYBieGirMDtNptIt6jkeSmuxbYk70FRiNjmqSSBA0nS/TVZ3GbGc1x06/qtri9oQOHAdfgs5isc55I+dreigz/2WCN8cgNUHFUwLAj9+um5WONNiZHgddNwVJi8UN0W/ffv0+aCZTr5bC2/9ys9tauHPt4oOP2jG/wBH18VUDFF7rAknqgn42tbKLk8LqHjcOaOHNUmC9xZT1lzhGcs/lYCQXfmcBqDGq7LdlhUacRiXezw7AXOdOUuDdcp3NEXf4C9xiu2G2vteILmNyUWNFOhTAyhtJvugNFhNyeqCiSgriuhBrNk9v8VSgVCKzBbv+/HKoLz/AFSvRezvaGjjGk0iQ8e9TdAeBxEWc2+o8YXh4UrZ+MfRqNqU3Fr2GQRy3HiDvG8IPfXoZP6Kv7ObZbjKAqNEOHdqM/K+278p1B4GNQVYBAwm6UTwSgLkGKaVe7Sw1FmFw1VjHB+INYGXktb7FzW90RfNO82WfBWr2k6rSwGCDbFpxJqCGOLc9Rpp5gQS2boAtw1L7D7fI72ntfYe/wB33M2eImeUwq9tN2XNldl0zZTlnhm0VzX9o/Zneu77QKkd0H2fs4z5WwYnfCtK+EqNpY1jiXvdQoZSCxtJwaWH7lg1DRq7jNkGXbSdGbK7LYzlMQbC8RqijC1NfZvjT3Ha8NFcbfxNfNhWtqVINCgHBrzBqNMkOAPvCxuj7U21Uo7Se81HmiKgcG5yaZpuaGuLQDGk+IQUHs3ATlMaTBieEq1fhG0qNCq6majauYudmIa3K6MgLdHxJv5KJtsim44Zjy6nSe9xMkguebdYaGjrmU/Y1avRNP2Y9pRrBpewjNSuYeH7mEQbmLRMoKmq4ZnZZyycs6xNp5wpVGpShjSx7nuPeIflaATAAGUyYvPNM2jh25q1Wll9gKzqTO8J3kQNS2NCo2CaXVGBok5h8CJKC32tSoUa1ejlf93IY8vnvZQ5uZoboSYVWaLyJDHkWvldF9NyndqwfttdwuHvBYQZB7rRLSNbqy2vtCozGYYuqvFL/dS/vnJLC3PmgxIvKDMlroJh0AwTBgHSDwSexfBdkflFycroAOhJiI5rQYvD1GUNoh1s9Zj6Yzt7wNZzszBN5F7axyU6lian2+jmqOyfY2h0v7mf2Tg4OvGbMRO+YQZCpTcyMzXNkSMwLZHESLhdUY5sFzXNB0lpAPQkX8FdYEVamEwwc/7wY0XqnNlaaYEuDr5M46SpWOpVBh2hvtTUZji5xe5ueCwjOGg9xrnaC6DOuoPDcxY4N0ktcBPCTadE2mHONgTFzANgLyVqNo13ur7UBeSx1E+zBfLC7uFmQExNnRHArz3B9qKYdUbSl7hSq3PdZmDHQJN3SYEIL9rYbndZguXGzQN5JO7mom2P4gUqFM/Z2ms4d3NcUWuIkAu/EbEwOGqxtXbzqtM1a+ZpFF+Ha0GGPLpAc2n/ACh0kz+EbygOqUzhYol7suIpFjHUxLiGP1DXkmd56BATE9oseyuK1R1Rj3CzXtLWFo3Cm4XF9fivR+y+3quJpOD6ZbVpkZ2AFrsjxLKjQ/8ACYPlzC8u2oaMNqZXsqVGOcaYdmDXBxAPf72VwGaJnqCF6Z/C2mH1sU1182FwQJkSCGm88QW3nggmP2m85mmlVa4TY03jfqJF9dVncVthwbnDXlpOUODXFpPCdD/dbHbtZjs1N4JY6KbnaZTTGUvG4RcwRwXn9DBl2HqNIe12am4E6PgkNaWkaAEkEH6IImM2xVMxaeMTu13qtxFd8wTfQ/UTy03K6q7Ka1skmfUqCzZ5d7ozEmw1JPIIKwYXNd2i2fY/spnirWBbR1a3R9Qc97adurt0C6ldn+yobFSu32jtWtjMwHcXHRxHkDxU/tl2k+x0ZBBrPtTBO/e88h8TCDO/xV7Ugj7FRIDWx7bKABaCykI0A1I4wNxXmbnGAD4eKWq4kkkkkySTcknUknUnVMKBFy5KEHBOaU1KCglYXEvpkOpvcx3Fri0+YWt2P29xFOBWArM4nu1P/MWJ6jxWMaURhQe17G2zRxTc1J1x7zDAe3qBu5iynT1XiWBxb6Tw+m4se3QgwenMcjYrdYX+IDcjfa0XF8d4sc0NJ4gEEjogCCla0cEgTggeAOATw0cENqeEBGgcApuzq1JhJqMc+BLA0hozggjPIu3iBdQQntQGNUkkuMucSSeZuV0hDCcED5SlyYFyBwgaBNeQAYSJtTRAG3AJLcAkSICADgEHHYunRYXvgAaDeTwA4orfoVmu23u0v6n/AEQUO1dpvrul1mgnK0e6B+vNQoXLnIHTxPIIlJxaQQSHcZj46oTdyfUQOrEm5ueJvPNel/wNfBxm61D51V5rVW//AIP/AOHj/wCin8qyC/xfaTC4qvWbSqtYBAc6o4Mp1HNBaH0naE2DTMSA0j3bvw+y6xj7snh3hERuJMR0WAwP+UHj/pK9d7Nf5TDf9Gn/AKQgq29mnPvVcAd4aSfASArfA7Lo0R3GCeJuSprkHh4oA7V2szD0nVahhrBPMnc1o4nReEbf2vUxdZ1WrYmzWjRrdzW+rklekfxV/wAoz/qt/wBLl5Kd/gg4rnARz9QubuSIGwuXPSIOTgmpQgeERpQgiNQGaUYOQGogQf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8" descr="data:image/jpeg;base64,/9j/4AAQSkZJRgABAQAAAQABAAD/2wCEAAkGBxQSEhQUEhQVFhQUGBYUFhgXFxUWFxwWFRcWFxcXGBgYHCggGhwlHxQXIjEhJSkrLi4uGB8zODMsNygtLisBCgoKBQUFDgUFDisZExkrKysrKysrKysrKysrKysrKysrKysrKysrKysrKysrKysrKysrKysrKysrKysrKysrK//AABEIAKkBKwMBIgACEQEDEQH/xAAbAAABBQEBAAAAAAAAAAAAAAADAQIEBQYAB//EAEIQAAEDAgMFBQUGBAMJAQAAAAEAAhEDIQQSMQVBUWFxBiKBkfATMqGxwRQjQlLR4QdicvEzNLIWJENjc4KSosIV/8QAFAEBAAAAAAAAAAAAAAAAAAAAAP/EABQRAQAAAAAAAAAAAAAAAAAAAAD/2gAMAwEAAhEDEQA/ABBOASAJ4QKAnhIAngIFATgFwCcAg4BOC4BOCDgE4LkqDlyWFyBITSE9IUA3BCc1GKG5AFwUzZ1OBnO+YOsRqY8df7iMGFxDQLkwOq1NPZ4c9lMe5TGZ3XgPHf8AogXAbNfWbcwwwd8m3vEmOJtz3LQ0dnCm3KCAOAaI+ESj4dkCyK5BGqUDucD1B+hUOtQi8Dfwv42IU8koNYxKCpqMGsR8eiq8bQty9WV9WKrsVTtPhzQZqqwz66quxdLjA9fsrutS9ab/AOyrazbxv8uSCmdS1QqtEObCm1bHkVHc6/ryQUuGxBo1DwcRM+6XG1+BNhPODuiS6uaVRtWnPd906OgSDTdOsXEHd4T21KILSdbHnO+D8VGzS2xJBOWpvkiCHwNTx68yg9C2RtBuIp522IMOF7Hodx18xuR3NWC2PijhawfEMOUO/KWuuLxcEaHi0cCvQ7HQgg6HiDoUEZzUF4UpwQajUERwQXhSntQXBBGcEOEdzUMhAIJ4TGogQKEQJoTwgcE4JAnBAoTguAShAqUJEqDkq5cgRIU5IUDChuRCmOQT+z1AGrJE5QSOvPnwWl2QJzuO9xA6Nt8yVQdm2d97t8Bo8TJ+S1GAp5QB4nqTJ+JQW1BtktVqWild8EESLqPinEdN+iku11+W9Ra1x5oBVNL8FAq6afIeSl54B0MfVVtSoXEmd+mvlyQQMTT3xbTz/sqnFtHDz8FbYp59QqrHP0HTS0Qgq8Tw6+vkoVRTntF73Bi/BRKw+HyQRK7C4FsaiFStqhjzM5SWzycZE/8As8eKvHnWPVt3HcqXaVGHBwHOd4PH5hBbUKYqw2QI7vAGeHKWkxoJstZ2fqk0gw/8Ow3Q2/dP9Jt4BYbZNYZXA2c1wjz0+XorcdnjmY4jiPiJM/rvhBYuKG8IxCYUEeoFHeFLeEB7UEV4QipDwhwgiNRAhNRGoCNRAhtRGoHhOCaE8IFCcmhOQKlSBKg5KuXIESFKkKBpTHJ5THILjs4DD4jVt+V1qcMVl+zOrxv7p8Lj5ytTQKCdTd1Tn1YTKTURzEEOs4nSfog13EHLrI08FKqCyrHumqL9PJAEzDhO7r0uqx4uQSfPgfWitqFxUAu6Znlp+qg1sNv1PPj6+qCmxL+B/sqzFVNdZ109cleVsNr65KrrsAvJ3etUFVWcYuNP21sob9D1UvF4+mN44cQeQhRnAES3T6HieCAIbr64qDiKJg66SDxHDyn4qafXooVUTaDoeFjqgrGtjTeAb8jI1K3HZOvNMt3iDvHG3MDisi9ozCOUAC8X/QrRdlv8QmbEERaN0EeWnNBpihuRU2EEcoTlIcEFyCM8IUKQ8IJCCtaUVqjsKM0oDtRGoTUVqB4TwmBPCByVIEqBVwXJUHJUi5ByQpUiBpTCnlNKC07NPio4cW/I/utZhxuWG2fX9nUa7dMHobLaVsR7Nub56aTKCzYY1IHUhPq4lo3jzC862mcbWzn2lKmw3zOJHdJkDSw4XE6rEY2jSoyHYkugy4BpIE9A8jXeg9uxFcEQD8dyrMQ+HtM3BgrzLs72nAOWlVY4z7uYtfv0D2tv0JlbXDbUaW56jgxuYAl/cE6RJiTyF0F1hiBUknWQfH0PJC2xixTabi/r5SqvGbUAyubTrOAvLabyPCG31VF2m21TIJL3CACQGkvgxIyuiCIi8XjdJAUe3dvVwMofHvCBaTN446LIPr4p9muqEncXEA7t+qk7R7RVqhy0qFOm0C0t9o+LS57iACTwA6KNV2xXYJcDVbBJIYwUxBAJBay4BIEzAJ1QSD2brhmYlmYajNOh6dFO2VjHMIZUDuAOoHC2o6RvUXZe3g8im5vs3kxpIzSO4RIIJuARFzB1Wr2jiNmOo1HBz2P73smvLnE5SRAa0uJcNN2m5BDEmY1TA1zjDQXuFoaC48L8PFBbj2ODvY0YmP8AGb3ZsCY1dGkaSm1c72RUqucB+EQ1n/i2J43QCqUwCPaOpsd+VpNWpMie7TkDxeLrQ9jage6plzdyzszMhk6Wk28eKzLhBgQLkCNL8OcKRR2lVpZm0nlocG5jAzWmAHGwF9QJ6IPRykJXn/ZftAftLaZdUcKpykuzkTuOZ53EjTivQUAnFBcEZyE5BHqIRRqiCQgp2FHYozEdiCQ1FagNRmoCtTwhhPCB4SpoTkChKkCVBy5cuQckSpEDSmp5TSgnbIptc5wMZsvcn83HwsrLHOrMaxrGS10Z3ZjY7y0zYzeDw5Khw9TK9ruDgfjf4LZ4ugX0yAeB8kHlnaftJXL20nUntMn7sOM7wBOoJMS73je+kZ7a+zMQaLHvc8scH5adKMrakAtYGiYF5m5MG8r2WjstlWo6q6k0tLQBIuSBYN4BveuIuQqLaeDy1M7G1gYyiIkRr3h04TzQea4Hs+7IXkPaGtae+3vZjrlcGiRqeQjqvSuyeHIDXktqFgNze5bAGlnAixGoI4KlZgsQ99s/C7i4x1Ngtv2dwxotZTqEue8nX8M6njpKCTtrZzAzNUl7ovnLn3/7nLyXFFz21C6S8ubMkkwC4XJ/q/VeudsqkU3dPovImuLqrWuMMfLdNJBdbSb6DfoNyCvfspjnCmIDcsudJGYaQIud+/j0V5t6nTxFClTYHt9m00wKcmmacgta5kiYIkc+qH/+aRIPWRdsGILTzspdHCuEAgiI0t5+tyDKYrYDaJOaXF4sXDLpoeZm/lzUqphM1XPcQ4uJyyAXHMbC4u52nFaHG7MBLSS4gDM/fDdAZjUkgAbzbipGG2fkbmMTlMibHOSSD0mx/lQU9elJJEBu5umvJRx4QrfFvaGkSbXEwRzGtj0sVQYjEXt8UDKhFwRpp+pt8uKRjwWmdG2GlydZ5wfinCpmY4A20nx/dVuGwBZUIIuTBMyPC/CEEzYrD9soj/myPF7PoSvVP7+aw/ZHBB+KqVd1IBrbfiIgH4v8gtsAga9CcjOQXBAOoUEkIzmoRagoGKw2dgqlZwZSYXu4DhxJ0A6qvpbrxz4c1tHdpKeDZ7DAta8/jrOHvO5Df42HNA6n2FxMSTSB4ZnfRsKp2jsurh3AVW5Z0OrT0IVns7txiGuBq5ajPxDKGmP5SPqtt2hwza+EqbxkNRh5tGZpHreg8uCeEJhV3sLEUKIdWq9+o0xTpRv1zk6R8vJAXZ/ZjEVQHZQxp0LyQT4QSn43sviKQLoa8C5yEk+RAJ8ElXtfinOkFjB+UNBHiTcrW9mNtnEsdmAFRhGaNCDoR5GyDzoFKrXtZhhTxTw2wcA+Obpn4gnxVSCgcuSLkHLkqRAhTSnJhQDcJ8VutjVc9NhO9rfkJ+SxBWp7LVppR+Vzh/8AX1QXzKWUk/h3wNDrYcFBxOHa8yCLGdfXkrSiQdUlWi0+80HqPqgDg8IwaROriP1RfYtc/wBoALAhnQ6u8dBynio218WzD0XOsDGmvgk2L7Q02mr77+9B/CHaN8BHmgqO3NTueF/JeVikHEtOmn6W8T5r1vtnRkEcl5JjmEOgb7frPRBbYLaNRrG0zlc1hcWugFwDrkEzO7iNbyrDZ+JdmB9i4x+WPhLoHmspUdUoukHf841Wj2JtdrwPwkWPU/IoLp73vPeoim0HM1stgO0zW1cBNyTqYULajYbcwDu+N+SsnYgROu/163LP7axZ09ch1QZ7aFWCY+N/W5VdS19x3dLKbUEk9Ndfiolel118f76IG4d4EzoL/T9EorluZ7tZIaDqXaNj9U/DNkQeW/eDP0UrB7K9vWY0CfzOj3WD3o5xYcyg1PY7CeywzSfeqfeHpu+p/wC5XgKGRwsBpyAsAPBKxA6Uwp8WTHIBuKFHVEcEyEGcYUdijMKs9lbMq4h2WiwuO8/hH9TjYIEw9IvcGtEucQAOJNgvSO1W0RhcIKIM1HsFMD+UANc7pE+JXdneyf2ZpeS12IIhpIJYyeAsT1ssz2l7P4mm51aq72wPvPbNhzb+EdLIKNiIEJpRGCYAuTZA8FbXsJSyU6tZ5ysMCTYQyS49L/NV+w+yNSoQ6tNNn5fxnl/KPirrtFsKtVYGUXsbSYBFIAtmOLrz0sgyG2dofaK76g9091v9LbDz18VEXVqLqbix7S1zbEFNBQOlKmpZQOlIUi4lAhKaSuJTHFByuuyWI+8eyfeAI6t1+B+Co8ylbHrZa9I/zAeDu7fzQb6jUvC6piNSZ5IdI+vJQ9pVYY4+X7etyCgx7n4vENptnLN+EDUnlYrVN2jVZWLalLuX9nVaQ5pOpD2+8w6xNjGqidmaLabHVLZ6h37mtMW6mT5KRjKvOIEoKrb+3KZJ3kai0LybbO1i6qTSDZBkG8ATw3nlZantDs6m6o4nMM35XGPLTes3/s2xkkVHEXMEWQU9OrWc+arg7gACL85Ollo9n4UXf7pMCOMH5/qgtwjW8PRJRmYiSBNp+fVBbUcRbWD8VV7UqSLf3i6k0h940bnQD8I+KbtTDQTPj5oKekJbvvwQaoB8P03eSmYcd3W9/XrgojwJj9/RQAq1QwAmdWt4m++PArcdm9nOosc58B9SDAOYNZqBO8kmTFtBuWJkEtHFw1O+Y+o816Y4/RAMlKwprikaUBZTSUgK5A1xQyE9yQIMqwqfgto1aQcKVR7A6M2VxbMaadVWsKMwoL3AdosVScHNrvPJ7i9p6h30XqHZ7azcXQD4AN2vbqA7eOYIM+K8ZaVv/wCFzj/vA3fdnx7/AOyDPdo8AMPialNvu2cz+lwmPAyPBQqTyCCDBBBBGoIuCrbtziA/GvA/A1jD1Ak/6lSAoLE7XxBMmvVn+tw+AMLVdku0z3vFGuc2azH75/K7jPFYcFSMA4irTjXOyOuYQg3Xb7Z4NIVgO9TIBPFjjEeBI+KwoK9E7dYgNwjxve5jR1zSfg0rzcFAWV0oYclJQElNLkMuSFyB5KG8pJQ8yBxKaahBkaiCOov9FxKYg9EoVAW5gbOAI8RI+ig7TBcwcPXlvUHs5jM1I0zEs0/pOnlceSs3XBkTCCs2htpuHYwGcoABi5v8d6FjdrEf8Os8EfgoVnWMfyqdsjBtdWzvEhlxvvuPO/yV9iMU4c+t45oPPcTjWnXDVwSPxU3xyt5Kpxe0HOGVuGqECwLiGiDEC55bls9r9og2wHS3O8fos1i+0Ti0tgATyNt/lKDNYlldxP3YbG41N0XsB0UJmCrkjvU2dXF3hoFcVsdUeRlFtJNghspZDJMn1x4ILPYuHLsmcd4Eb5iI0tdH7UVdRPHfO5N2HWi5/bhf4Ku7S4qTHqUFbSqww71WvxMHWB6/VFFSGFVDjmdlG/168EE8432LW1nCcrmODbXOaYHh8l6jhcU2rTZVpmWVAHtPI/IgyDzBXh3aDHZ3BjfdZw0Lv2081pv4a9pvZO+y1XRTqGabibMqHdfRrvgepQemuCHlRalkNAkXTkkJUDHFNlKUmVBk6d0ZpVx2E2zSwuJz1x3S0tDgMxYSQZjWLRZbXbmK2Rie/UqszD8VPMHkcDAv4oPOad7C5NgBdej7OqN2Xgs1X/HqnMGb80Q1vQCCepVF/tDgsLfBYcvqDSrVmBzaCc3yWcx2PqV3mpWeXOPHQDg0bhyQOdVLnFzjLnEuceJNynjjuUcFenYPtFgK1BtOqWMAaGmm9sAQN1o8Qg87Dlo+xeyzVrCq4RSpHMXGwLhcDw1PRGr1NlUjLfaVjuaC4t8zAjxKrNr9pKldvsmNFGgLCmy0j+Y7+mnVBK7X7cGJqhrD91TkNP5nb3dNw/dQdiUWVK9JlQwxzgDungPEwPFVgKXMg9N7VbKoDC1HZGMNNssLQGmRo2RrOkLzcuTsRjqtQBtSq97RoHOcQPAoDnIHlyaXIZeml6ApcmlMD10oHevXrckhI16dIQSdnYk03tcOhHEHUH1uC1YryLb9OKxjHXHr0VpqDiGgiSeGnkgt9mNjh8/lrdSMQYBieGirMDtNptIt6jkeSmuxbYk70FRiNjmqSSBA0nS/TVZ3GbGc1x06/qtri9oQOHAdfgs5isc55I+dreigz/2WCN8cgNUHFUwLAj9+um5WONNiZHgddNwVJi8UN0W/ffv0+aCZTr5bC2/9ys9tauHPt4oOP2jG/wBH18VUDFF7rAknqgn42tbKLk8LqHjcOaOHNUmC9xZT1lzhGcs/lYCQXfmcBqDGq7LdlhUacRiXezw7AXOdOUuDdcp3NEXf4C9xiu2G2vteILmNyUWNFOhTAyhtJvugNFhNyeqCiSgriuhBrNk9v8VSgVCKzBbv+/HKoLz/AFSvRezvaGjjGk0iQ8e9TdAeBxEWc2+o8YXh4UrZ+MfRqNqU3Fr2GQRy3HiDvG8IPfXoZP6Kv7ObZbjKAqNEOHdqM/K+278p1B4GNQVYBAwm6UTwSgLkGKaVe7Sw1FmFw1VjHB+INYGXktb7FzW90RfNO82WfBWr2k6rSwGCDbFpxJqCGOLc9Rpp5gQS2boAtw1L7D7fI72ntfYe/wB33M2eImeUwq9tN2XNldl0zZTlnhm0VzX9o/Zneu77QKkd0H2fs4z5WwYnfCtK+EqNpY1jiXvdQoZSCxtJwaWH7lg1DRq7jNkGXbSdGbK7LYzlMQbC8RqijC1NfZvjT3Ha8NFcbfxNfNhWtqVINCgHBrzBqNMkOAPvCxuj7U21Uo7Se81HmiKgcG5yaZpuaGuLQDGk+IQUHs3ATlMaTBieEq1fhG0qNCq6majauYudmIa3K6MgLdHxJv5KJtsim44Zjy6nSe9xMkguebdYaGjrmU/Y1avRNP2Y9pRrBpewjNSuYeH7mEQbmLRMoKmq4ZnZZyycs6xNp5wpVGpShjSx7nuPeIflaATAAGUyYvPNM2jh25q1Wll9gKzqTO8J3kQNS2NCo2CaXVGBok5h8CJKC32tSoUa1ejlf93IY8vnvZQ5uZoboSYVWaLyJDHkWvldF9NyndqwfttdwuHvBYQZB7rRLSNbqy2vtCozGYYuqvFL/dS/vnJLC3PmgxIvKDMlroJh0AwTBgHSDwSexfBdkflFycroAOhJiI5rQYvD1GUNoh1s9Zj6Yzt7wNZzszBN5F7axyU6lian2+jmqOyfY2h0v7mf2Tg4OvGbMRO+YQZCpTcyMzXNkSMwLZHESLhdUY5sFzXNB0lpAPQkX8FdYEVamEwwc/7wY0XqnNlaaYEuDr5M46SpWOpVBh2hvtTUZji5xe5ueCwjOGg9xrnaC6DOuoPDcxY4N0ktcBPCTadE2mHONgTFzANgLyVqNo13ur7UBeSx1E+zBfLC7uFmQExNnRHArz3B9qKYdUbSl7hSq3PdZmDHQJN3SYEIL9rYbndZguXGzQN5JO7mom2P4gUqFM/Z2ms4d3NcUWuIkAu/EbEwOGqxtXbzqtM1a+ZpFF+Ha0GGPLpAc2n/ACh0kz+EbygOqUzhYol7suIpFjHUxLiGP1DXkmd56BATE9oseyuK1R1Rj3CzXtLWFo3Cm4XF9fivR+y+3quJpOD6ZbVpkZ2AFrsjxLKjQ/8ACYPlzC8u2oaMNqZXsqVGOcaYdmDXBxAPf72VwGaJnqCF6Z/C2mH1sU1182FwQJkSCGm88QW3nggmP2m85mmlVa4TY03jfqJF9dVncVthwbnDXlpOUODXFpPCdD/dbHbtZjs1N4JY6KbnaZTTGUvG4RcwRwXn9DBl2HqNIe12am4E6PgkNaWkaAEkEH6IImM2xVMxaeMTu13qtxFd8wTfQ/UTy03K6q7Ka1skmfUqCzZ5d7ozEmw1JPIIKwYXNd2i2fY/spnirWBbR1a3R9Qc97adurt0C6ldn+yobFSu32jtWtjMwHcXHRxHkDxU/tl2k+x0ZBBrPtTBO/e88h8TCDO/xV7Ugj7FRIDWx7bKABaCykI0A1I4wNxXmbnGAD4eKWq4kkkkkySTcknUknUnVMKBFy5KEHBOaU1KCglYXEvpkOpvcx3Fri0+YWt2P29xFOBWArM4nu1P/MWJ6jxWMaURhQe17G2zRxTc1J1x7zDAe3qBu5iynT1XiWBxb6Tw+m4se3QgwenMcjYrdYX+IDcjfa0XF8d4sc0NJ4gEEjogCCla0cEgTggeAOATw0cENqeEBGgcApuzq1JhJqMc+BLA0hozggjPIu3iBdQQntQGNUkkuMucSSeZuV0hDCcED5SlyYFyBwgaBNeQAYSJtTRAG3AJLcAkSICADgEHHYunRYXvgAaDeTwA4orfoVmu23u0v6n/AEQUO1dpvrul1mgnK0e6B+vNQoXLnIHTxPIIlJxaQQSHcZj46oTdyfUQOrEm5ueJvPNel/wNfBxm61D51V5rVW//AIP/AOHj/wCin8qyC/xfaTC4qvWbSqtYBAc6o4Mp1HNBaH0naE2DTMSA0j3bvw+y6xj7snh3hERuJMR0WAwP+UHj/pK9d7Nf5TDf9Gn/AKQgq29mnPvVcAd4aSfASArfA7Lo0R3GCeJuSprkHh4oA7V2szD0nVahhrBPMnc1o4nReEbf2vUxdZ1WrYmzWjRrdzW+rklekfxV/wAoz/qt/wBLl5Kd/gg4rnARz9QubuSIGwuXPSIOTgmpQgeERpQgiNQGaUYOQGogQf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AutoShape 10" descr="data:image/jpeg;base64,/9j/4AAQSkZJRgABAQAAAQABAAD/2wCEAAkGBxQSEhQUEhQVFhQUGBYUFhgXFxUWFxwWFRcWFxcXGBgYHCggGhwlHxQXIjEhJSkrLi4uGB8zODMsNygtLisBCgoKBQUFDgUFDisZExkrKysrKysrKysrKysrKysrKysrKysrKysrKysrKysrKysrKysrKysrKysrKysrKysrK//AABEIAKkBKwMBIgACEQEDEQH/xAAbAAABBQEBAAAAAAAAAAAAAAADAQIEBQYAB//EAEIQAAEDAgMFBQUGBAMJAQAAAAEAAhEDIQQSMQVBUWFxBiKBkfATMqGxwRQjQlLR4QdicvEzNLIWJENjc4KSosIV/8QAFAEBAAAAAAAAAAAAAAAAAAAAAP/EABQRAQAAAAAAAAAAAAAAAAAAAAD/2gAMAwEAAhEDEQA/ABBOASAJ4QKAnhIAngIFATgFwCcAg4BOC4BOCDgE4LkqDlyWFyBITSE9IUA3BCc1GKG5AFwUzZ1OBnO+YOsRqY8df7iMGFxDQLkwOq1NPZ4c9lMe5TGZ3XgPHf8AogXAbNfWbcwwwd8m3vEmOJtz3LQ0dnCm3KCAOAaI+ESj4dkCyK5BGqUDucD1B+hUOtQi8Dfwv42IU8koNYxKCpqMGsR8eiq8bQty9WV9WKrsVTtPhzQZqqwz66quxdLjA9fsrutS9ab/AOyrazbxv8uSCmdS1QqtEObCm1bHkVHc6/ryQUuGxBo1DwcRM+6XG1+BNhPODuiS6uaVRtWnPd906OgSDTdOsXEHd4T21KILSdbHnO+D8VGzS2xJBOWpvkiCHwNTx68yg9C2RtBuIp522IMOF7Hodx18xuR3NWC2PijhawfEMOUO/KWuuLxcEaHi0cCvQ7HQgg6HiDoUEZzUF4UpwQajUERwQXhSntQXBBGcEOEdzUMhAIJ4TGogQKEQJoTwgcE4JAnBAoTguAShAqUJEqDkq5cgRIU5IUDChuRCmOQT+z1AGrJE5QSOvPnwWl2QJzuO9xA6Nt8yVQdm2d97t8Bo8TJ+S1GAp5QB4nqTJ+JQW1BtktVqWild8EESLqPinEdN+iku11+W9Ra1x5oBVNL8FAq6afIeSl54B0MfVVtSoXEmd+mvlyQQMTT3xbTz/sqnFtHDz8FbYp59QqrHP0HTS0Qgq8Tw6+vkoVRTntF73Bi/BRKw+HyQRK7C4FsaiFStqhjzM5SWzycZE/8As8eKvHnWPVt3HcqXaVGHBwHOd4PH5hBbUKYqw2QI7vAGeHKWkxoJstZ2fqk0gw/8Ow3Q2/dP9Jt4BYbZNYZXA2c1wjz0+XorcdnjmY4jiPiJM/rvhBYuKG8IxCYUEeoFHeFLeEB7UEV4QipDwhwgiNRAhNRGoCNRAhtRGoHhOCaE8IFCcmhOQKlSBKg5KuXIESFKkKBpTHJ5THILjs4DD4jVt+V1qcMVl+zOrxv7p8Lj5ytTQKCdTd1Tn1YTKTURzEEOs4nSfog13EHLrI08FKqCyrHumqL9PJAEzDhO7r0uqx4uQSfPgfWitqFxUAu6Znlp+qg1sNv1PPj6+qCmxL+B/sqzFVNdZ109cleVsNr65KrrsAvJ3etUFVWcYuNP21sob9D1UvF4+mN44cQeQhRnAES3T6HieCAIbr64qDiKJg66SDxHDyn4qafXooVUTaDoeFjqgrGtjTeAb8jI1K3HZOvNMt3iDvHG3MDisi9ozCOUAC8X/QrRdlv8QmbEERaN0EeWnNBpihuRU2EEcoTlIcEFyCM8IUKQ8IJCCtaUVqjsKM0oDtRGoTUVqB4TwmBPCByVIEqBVwXJUHJUi5ByQpUiBpTCnlNKC07NPio4cW/I/utZhxuWG2fX9nUa7dMHobLaVsR7Nub56aTKCzYY1IHUhPq4lo3jzC862mcbWzn2lKmw3zOJHdJkDSw4XE6rEY2jSoyHYkugy4BpIE9A8jXeg9uxFcEQD8dyrMQ+HtM3BgrzLs72nAOWlVY4z7uYtfv0D2tv0JlbXDbUaW56jgxuYAl/cE6RJiTyF0F1hiBUknWQfH0PJC2xixTabi/r5SqvGbUAyubTrOAvLabyPCG31VF2m21TIJL3CACQGkvgxIyuiCIi8XjdJAUe3dvVwMofHvCBaTN446LIPr4p9muqEncXEA7t+qk7R7RVqhy0qFOm0C0t9o+LS57iACTwA6KNV2xXYJcDVbBJIYwUxBAJBay4BIEzAJ1QSD2brhmYlmYajNOh6dFO2VjHMIZUDuAOoHC2o6RvUXZe3g8im5vs3kxpIzSO4RIIJuARFzB1Wr2jiNmOo1HBz2P73smvLnE5SRAa0uJcNN2m5BDEmY1TA1zjDQXuFoaC48L8PFBbj2ODvY0YmP8AGb3ZsCY1dGkaSm1c72RUqucB+EQ1n/i2J43QCqUwCPaOpsd+VpNWpMie7TkDxeLrQ9jage6plzdyzszMhk6Wk28eKzLhBgQLkCNL8OcKRR2lVpZm0nlocG5jAzWmAHGwF9QJ6IPRykJXn/ZftAftLaZdUcKpykuzkTuOZ53EjTivQUAnFBcEZyE5BHqIRRqiCQgp2FHYozEdiCQ1FagNRmoCtTwhhPCB4SpoTkChKkCVBy5cuQckSpEDSmp5TSgnbIptc5wMZsvcn83HwsrLHOrMaxrGS10Z3ZjY7y0zYzeDw5Khw9TK9ruDgfjf4LZ4ugX0yAeB8kHlnaftJXL20nUntMn7sOM7wBOoJMS73je+kZ7a+zMQaLHvc8scH5adKMrakAtYGiYF5m5MG8r2WjstlWo6q6k0tLQBIuSBYN4BveuIuQqLaeDy1M7G1gYyiIkRr3h04TzQea4Hs+7IXkPaGtae+3vZjrlcGiRqeQjqvSuyeHIDXktqFgNze5bAGlnAixGoI4KlZgsQ99s/C7i4x1Ngtv2dwxotZTqEue8nX8M6njpKCTtrZzAzNUl7ovnLn3/7nLyXFFz21C6S8ubMkkwC4XJ/q/VeudsqkU3dPovImuLqrWuMMfLdNJBdbSb6DfoNyCvfspjnCmIDcsudJGYaQIud+/j0V5t6nTxFClTYHt9m00wKcmmacgta5kiYIkc+qH/+aRIPWRdsGILTzspdHCuEAgiI0t5+tyDKYrYDaJOaXF4sXDLpoeZm/lzUqphM1XPcQ4uJyyAXHMbC4u52nFaHG7MBLSS4gDM/fDdAZjUkgAbzbipGG2fkbmMTlMibHOSSD0mx/lQU9elJJEBu5umvJRx4QrfFvaGkSbXEwRzGtj0sVQYjEXt8UDKhFwRpp+pt8uKRjwWmdG2GlydZ5wfinCpmY4A20nx/dVuGwBZUIIuTBMyPC/CEEzYrD9soj/myPF7PoSvVP7+aw/ZHBB+KqVd1IBrbfiIgH4v8gtsAga9CcjOQXBAOoUEkIzmoRagoGKw2dgqlZwZSYXu4DhxJ0A6qvpbrxz4c1tHdpKeDZ7DAta8/jrOHvO5Df42HNA6n2FxMSTSB4ZnfRsKp2jsurh3AVW5Z0OrT0IVns7txiGuBq5ajPxDKGmP5SPqtt2hwza+EqbxkNRh5tGZpHreg8uCeEJhV3sLEUKIdWq9+o0xTpRv1zk6R8vJAXZ/ZjEVQHZQxp0LyQT4QSn43sviKQLoa8C5yEk+RAJ8ElXtfinOkFjB+UNBHiTcrW9mNtnEsdmAFRhGaNCDoR5GyDzoFKrXtZhhTxTw2wcA+Obpn4gnxVSCgcuSLkHLkqRAhTSnJhQDcJ8VutjVc9NhO9rfkJ+SxBWp7LVppR+Vzh/8AX1QXzKWUk/h3wNDrYcFBxOHa8yCLGdfXkrSiQdUlWi0+80HqPqgDg8IwaROriP1RfYtc/wBoALAhnQ6u8dBynio218WzD0XOsDGmvgk2L7Q02mr77+9B/CHaN8BHmgqO3NTueF/JeVikHEtOmn6W8T5r1vtnRkEcl5JjmEOgb7frPRBbYLaNRrG0zlc1hcWugFwDrkEzO7iNbyrDZ+JdmB9i4x+WPhLoHmspUdUoukHf841Wj2JtdrwPwkWPU/IoLp73vPeoim0HM1stgO0zW1cBNyTqYULajYbcwDu+N+SsnYgROu/163LP7axZ09ch1QZ7aFWCY+N/W5VdS19x3dLKbUEk9Ndfiolel118f76IG4d4EzoL/T9EorluZ7tZIaDqXaNj9U/DNkQeW/eDP0UrB7K9vWY0CfzOj3WD3o5xYcyg1PY7CeywzSfeqfeHpu+p/wC5XgKGRwsBpyAsAPBKxA6Uwp8WTHIBuKFHVEcEyEGcYUdijMKs9lbMq4h2WiwuO8/hH9TjYIEw9IvcGtEucQAOJNgvSO1W0RhcIKIM1HsFMD+UANc7pE+JXdneyf2ZpeS12IIhpIJYyeAsT1ssz2l7P4mm51aq72wPvPbNhzb+EdLIKNiIEJpRGCYAuTZA8FbXsJSyU6tZ5ysMCTYQyS49L/NV+w+yNSoQ6tNNn5fxnl/KPirrtFsKtVYGUXsbSYBFIAtmOLrz0sgyG2dofaK76g9091v9LbDz18VEXVqLqbix7S1zbEFNBQOlKmpZQOlIUi4lAhKaSuJTHFByuuyWI+8eyfeAI6t1+B+Co8ylbHrZa9I/zAeDu7fzQb6jUvC6piNSZ5IdI+vJQ9pVYY4+X7etyCgx7n4vENptnLN+EDUnlYrVN2jVZWLalLuX9nVaQ5pOpD2+8w6xNjGqidmaLabHVLZ6h37mtMW6mT5KRjKvOIEoKrb+3KZJ3kai0LybbO1i6qTSDZBkG8ATw3nlZantDs6m6o4nMM35XGPLTes3/s2xkkVHEXMEWQU9OrWc+arg7gACL85Ollo9n4UXf7pMCOMH5/qgtwjW8PRJRmYiSBNp+fVBbUcRbWD8VV7UqSLf3i6k0h940bnQD8I+KbtTDQTPj5oKekJbvvwQaoB8P03eSmYcd3W9/XrgojwJj9/RQAq1QwAmdWt4m++PArcdm9nOosc58B9SDAOYNZqBO8kmTFtBuWJkEtHFw1O+Y+o816Y4/RAMlKwprikaUBZTSUgK5A1xQyE9yQIMqwqfgto1aQcKVR7A6M2VxbMaadVWsKMwoL3AdosVScHNrvPJ7i9p6h30XqHZ7azcXQD4AN2vbqA7eOYIM+K8ZaVv/wCFzj/vA3fdnx7/AOyDPdo8AMPialNvu2cz+lwmPAyPBQqTyCCDBBBBGoIuCrbtziA/GvA/A1jD1Ak/6lSAoLE7XxBMmvVn+tw+AMLVdku0z3vFGuc2azH75/K7jPFYcFSMA4irTjXOyOuYQg3Xb7Z4NIVgO9TIBPFjjEeBI+KwoK9E7dYgNwjxve5jR1zSfg0rzcFAWV0oYclJQElNLkMuSFyB5KG8pJQ8yBxKaahBkaiCOov9FxKYg9EoVAW5gbOAI8RI+ig7TBcwcPXlvUHs5jM1I0zEs0/pOnlceSs3XBkTCCs2htpuHYwGcoABi5v8d6FjdrEf8Os8EfgoVnWMfyqdsjBtdWzvEhlxvvuPO/yV9iMU4c+t45oPPcTjWnXDVwSPxU3xyt5Kpxe0HOGVuGqECwLiGiDEC55bls9r9og2wHS3O8fos1i+0Ti0tgATyNt/lKDNYlldxP3YbG41N0XsB0UJmCrkjvU2dXF3hoFcVsdUeRlFtJNghspZDJMn1x4ILPYuHLsmcd4Eb5iI0tdH7UVdRPHfO5N2HWi5/bhf4Ku7S4qTHqUFbSqww71WvxMHWB6/VFFSGFVDjmdlG/168EE8432LW1nCcrmODbXOaYHh8l6jhcU2rTZVpmWVAHtPI/IgyDzBXh3aDHZ3BjfdZw0Lv2081pv4a9pvZO+y1XRTqGabibMqHdfRrvgepQemuCHlRalkNAkXTkkJUDHFNlKUmVBk6d0ZpVx2E2zSwuJz1x3S0tDgMxYSQZjWLRZbXbmK2Rie/UqszD8VPMHkcDAv4oPOad7C5NgBdej7OqN2Xgs1X/HqnMGb80Q1vQCCepVF/tDgsLfBYcvqDSrVmBzaCc3yWcx2PqV3mpWeXOPHQDg0bhyQOdVLnFzjLnEuceJNynjjuUcFenYPtFgK1BtOqWMAaGmm9sAQN1o8Qg87Dlo+xeyzVrCq4RSpHMXGwLhcDw1PRGr1NlUjLfaVjuaC4t8zAjxKrNr9pKldvsmNFGgLCmy0j+Y7+mnVBK7X7cGJqhrD91TkNP5nb3dNw/dQdiUWVK9JlQwxzgDungPEwPFVgKXMg9N7VbKoDC1HZGMNNssLQGmRo2RrOkLzcuTsRjqtQBtSq97RoHOcQPAoDnIHlyaXIZeml6ApcmlMD10oHevXrckhI16dIQSdnYk03tcOhHEHUH1uC1YryLb9OKxjHXHr0VpqDiGgiSeGnkgt9mNjh8/lrdSMQYBieGirMDtNptIt6jkeSmuxbYk70FRiNjmqSSBA0nS/TVZ3GbGc1x06/qtri9oQOHAdfgs5isc55I+dreigz/2WCN8cgNUHFUwLAj9+um5WONNiZHgddNwVJi8UN0W/ffv0+aCZTr5bC2/9ys9tauHPt4oOP2jG/wBH18VUDFF7rAknqgn42tbKLk8LqHjcOaOHNUmC9xZT1lzhGcs/lYCQXfmcBqDGq7LdlhUacRiXezw7AXOdOUuDdcp3NEXf4C9xiu2G2vteILmNyUWNFOhTAyhtJvugNFhNyeqCiSgriuhBrNk9v8VSgVCKzBbv+/HKoLz/AFSvRezvaGjjGk0iQ8e9TdAeBxEWc2+o8YXh4UrZ+MfRqNqU3Fr2GQRy3HiDvG8IPfXoZP6Kv7ObZbjKAqNEOHdqM/K+278p1B4GNQVYBAwm6UTwSgLkGKaVe7Sw1FmFw1VjHB+INYGXktb7FzW90RfNO82WfBWr2k6rSwGCDbFpxJqCGOLc9Rpp5gQS2boAtw1L7D7fI72ntfYe/wB33M2eImeUwq9tN2XNldl0zZTlnhm0VzX9o/Zneu77QKkd0H2fs4z5WwYnfCtK+EqNpY1jiXvdQoZSCxtJwaWH7lg1DRq7jNkGXbSdGbK7LYzlMQbC8RqijC1NfZvjT3Ha8NFcbfxNfNhWtqVINCgHBrzBqNMkOAPvCxuj7U21Uo7Se81HmiKgcG5yaZpuaGuLQDGk+IQUHs3ATlMaTBieEq1fhG0qNCq6majauYudmIa3K6MgLdHxJv5KJtsim44Zjy6nSe9xMkguebdYaGjrmU/Y1avRNP2Y9pRrBpewjNSuYeH7mEQbmLRMoKmq4ZnZZyycs6xNp5wpVGpShjSx7nuPeIflaATAAGUyYvPNM2jh25q1Wll9gKzqTO8J3kQNS2NCo2CaXVGBok5h8CJKC32tSoUa1ejlf93IY8vnvZQ5uZoboSYVWaLyJDHkWvldF9NyndqwfttdwuHvBYQZB7rRLSNbqy2vtCozGYYuqvFL/dS/vnJLC3PmgxIvKDMlroJh0AwTBgHSDwSexfBdkflFycroAOhJiI5rQYvD1GUNoh1s9Zj6Yzt7wNZzszBN5F7axyU6lian2+jmqOyfY2h0v7mf2Tg4OvGbMRO+YQZCpTcyMzXNkSMwLZHESLhdUY5sFzXNB0lpAPQkX8FdYEVamEwwc/7wY0XqnNlaaYEuDr5M46SpWOpVBh2hvtTUZji5xe5ueCwjOGg9xrnaC6DOuoPDcxY4N0ktcBPCTadE2mHONgTFzANgLyVqNo13ur7UBeSx1E+zBfLC7uFmQExNnRHArz3B9qKYdUbSl7hSq3PdZmDHQJN3SYEIL9rYbndZguXGzQN5JO7mom2P4gUqFM/Z2ms4d3NcUWuIkAu/EbEwOGqxtXbzqtM1a+ZpFF+Ha0GGPLpAc2n/ACh0kz+EbygOqUzhYol7suIpFjHUxLiGP1DXkmd56BATE9oseyuK1R1Rj3CzXtLWFo3Cm4XF9fivR+y+3quJpOD6ZbVpkZ2AFrsjxLKjQ/8ACYPlzC8u2oaMNqZXsqVGOcaYdmDXBxAPf72VwGaJnqCF6Z/C2mH1sU1182FwQJkSCGm88QW3nggmP2m85mmlVa4TY03jfqJF9dVncVthwbnDXlpOUODXFpPCdD/dbHbtZjs1N4JY6KbnaZTTGUvG4RcwRwXn9DBl2HqNIe12am4E6PgkNaWkaAEkEH6IImM2xVMxaeMTu13qtxFd8wTfQ/UTy03K6q7Ka1skmfUqCzZ5d7ozEmw1JPIIKwYXNd2i2fY/spnirWBbR1a3R9Qc97adurt0C6ldn+yobFSu32jtWtjMwHcXHRxHkDxU/tl2k+x0ZBBrPtTBO/e88h8TCDO/xV7Ugj7FRIDWx7bKABaCykI0A1I4wNxXmbnGAD4eKWq4kkkkkySTcknUknUnVMKBFy5KEHBOaU1KCglYXEvpkOpvcx3Fri0+YWt2P29xFOBWArM4nu1P/MWJ6jxWMaURhQe17G2zRxTc1J1x7zDAe3qBu5iynT1XiWBxb6Tw+m4se3QgwenMcjYrdYX+IDcjfa0XF8d4sc0NJ4gEEjogCCla0cEgTggeAOATw0cENqeEBGgcApuzq1JhJqMc+BLA0hozggjPIu3iBdQQntQGNUkkuMucSSeZuV0hDCcED5SlyYFyBwgaBNeQAYSJtTRAG3AJLcAkSICADgEHHYunRYXvgAaDeTwA4orfoVmu23u0v6n/AEQUO1dpvrul1mgnK0e6B+vNQoXLnIHTxPIIlJxaQQSHcZj46oTdyfUQOrEm5ueJvPNel/wNfBxm61D51V5rVW//AIP/AOHj/wCin8qyC/xfaTC4qvWbSqtYBAc6o4Mp1HNBaH0naE2DTMSA0j3bvw+y6xj7snh3hERuJMR0WAwP+UHj/pK9d7Nf5TDf9Gn/AKQgq29mnPvVcAd4aSfASArfA7Lo0R3GCeJuSprkHh4oA7V2szD0nVahhrBPMnc1o4nReEbf2vUxdZ1WrYmzWjRrdzW+rklekfxV/wAoz/qt/wBLl5Kd/gg4rnARz9QubuSIGwuXPSIOTgmpQgeERpQgiNQGaUYOQGogQf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12" descr="data:image/jpeg;base64,/9j/4AAQSkZJRgABAQAAAQABAAD/2wCEAAkGBxQSEhQUEhQVFhQUGBYUFhgXFxUWFxwWFRcWFxcXGBgYHCggGhwlHxQXIjEhJSkrLi4uGB8zODMsNygtLisBCgoKBQUFDgUFDisZExkrKysrKysrKysrKysrKysrKysrKysrKysrKysrKysrKysrKysrKysrKysrKysrKysrK//AABEIAKkBKwMBIgACEQEDEQH/xAAbAAABBQEBAAAAAAAAAAAAAAADAQIEBQYAB//EAEIQAAEDAgMFBQUGBAMJAQAAAAEAAhEDIQQSMQVBUWFxBiKBkfATMqGxwRQjQlLR4QdicvEzNLIWJENjc4KSosIV/8QAFAEBAAAAAAAAAAAAAAAAAAAAAP/EABQRAQAAAAAAAAAAAAAAAAAAAAD/2gAMAwEAAhEDEQA/ABBOASAJ4QKAnhIAngIFATgFwCcAg4BOC4BOCDgE4LkqDlyWFyBITSE9IUA3BCc1GKG5AFwUzZ1OBnO+YOsRqY8df7iMGFxDQLkwOq1NPZ4c9lMe5TGZ3XgPHf8AogXAbNfWbcwwwd8m3vEmOJtz3LQ0dnCm3KCAOAaI+ESj4dkCyK5BGqUDucD1B+hUOtQi8Dfwv42IU8koNYxKCpqMGsR8eiq8bQty9WV9WKrsVTtPhzQZqqwz66quxdLjA9fsrutS9ab/AOyrazbxv8uSCmdS1QqtEObCm1bHkVHc6/ryQUuGxBo1DwcRM+6XG1+BNhPODuiS6uaVRtWnPd906OgSDTdOsXEHd4T21KILSdbHnO+D8VGzS2xJBOWpvkiCHwNTx68yg9C2RtBuIp522IMOF7Hodx18xuR3NWC2PijhawfEMOUO/KWuuLxcEaHi0cCvQ7HQgg6HiDoUEZzUF4UpwQajUERwQXhSntQXBBGcEOEdzUMhAIJ4TGogQKEQJoTwgcE4JAnBAoTguAShAqUJEqDkq5cgRIU5IUDChuRCmOQT+z1AGrJE5QSOvPnwWl2QJzuO9xA6Nt8yVQdm2d97t8Bo8TJ+S1GAp5QB4nqTJ+JQW1BtktVqWild8EESLqPinEdN+iku11+W9Ra1x5oBVNL8FAq6afIeSl54B0MfVVtSoXEmd+mvlyQQMTT3xbTz/sqnFtHDz8FbYp59QqrHP0HTS0Qgq8Tw6+vkoVRTntF73Bi/BRKw+HyQRK7C4FsaiFStqhjzM5SWzycZE/8As8eKvHnWPVt3HcqXaVGHBwHOd4PH5hBbUKYqw2QI7vAGeHKWkxoJstZ2fqk0gw/8Ow3Q2/dP9Jt4BYbZNYZXA2c1wjz0+XorcdnjmY4jiPiJM/rvhBYuKG8IxCYUEeoFHeFLeEB7UEV4QipDwhwgiNRAhNRGoCNRAhtRGoHhOCaE8IFCcmhOQKlSBKg5KuXIESFKkKBpTHJ5THILjs4DD4jVt+V1qcMVl+zOrxv7p8Lj5ytTQKCdTd1Tn1YTKTURzEEOs4nSfog13EHLrI08FKqCyrHumqL9PJAEzDhO7r0uqx4uQSfPgfWitqFxUAu6Znlp+qg1sNv1PPj6+qCmxL+B/sqzFVNdZ109cleVsNr65KrrsAvJ3etUFVWcYuNP21sob9D1UvF4+mN44cQeQhRnAES3T6HieCAIbr64qDiKJg66SDxHDyn4qafXooVUTaDoeFjqgrGtjTeAb8jI1K3HZOvNMt3iDvHG3MDisi9ozCOUAC8X/QrRdlv8QmbEERaN0EeWnNBpihuRU2EEcoTlIcEFyCM8IUKQ8IJCCtaUVqjsKM0oDtRGoTUVqB4TwmBPCByVIEqBVwXJUHJUi5ByQpUiBpTCnlNKC07NPio4cW/I/utZhxuWG2fX9nUa7dMHobLaVsR7Nub56aTKCzYY1IHUhPq4lo3jzC862mcbWzn2lKmw3zOJHdJkDSw4XE6rEY2jSoyHYkugy4BpIE9A8jXeg9uxFcEQD8dyrMQ+HtM3BgrzLs72nAOWlVY4z7uYtfv0D2tv0JlbXDbUaW56jgxuYAl/cE6RJiTyF0F1hiBUknWQfH0PJC2xixTabi/r5SqvGbUAyubTrOAvLabyPCG31VF2m21TIJL3CACQGkvgxIyuiCIi8XjdJAUe3dvVwMofHvCBaTN446LIPr4p9muqEncXEA7t+qk7R7RVqhy0qFOm0C0t9o+LS57iACTwA6KNV2xXYJcDVbBJIYwUxBAJBay4BIEzAJ1QSD2brhmYlmYajNOh6dFO2VjHMIZUDuAOoHC2o6RvUXZe3g8im5vs3kxpIzSO4RIIJuARFzB1Wr2jiNmOo1HBz2P73smvLnE5SRAa0uJcNN2m5BDEmY1TA1zjDQXuFoaC48L8PFBbj2ODvY0YmP8AGb3ZsCY1dGkaSm1c72RUqucB+EQ1n/i2J43QCqUwCPaOpsd+VpNWpMie7TkDxeLrQ9jage6plzdyzszMhk6Wk28eKzLhBgQLkCNL8OcKRR2lVpZm0nlocG5jAzWmAHGwF9QJ6IPRykJXn/ZftAftLaZdUcKpykuzkTuOZ53EjTivQUAnFBcEZyE5BHqIRRqiCQgp2FHYozEdiCQ1FagNRmoCtTwhhPCB4SpoTkChKkCVBy5cuQckSpEDSmp5TSgnbIptc5wMZsvcn83HwsrLHOrMaxrGS10Z3ZjY7y0zYzeDw5Khw9TK9ruDgfjf4LZ4ugX0yAeB8kHlnaftJXL20nUntMn7sOM7wBOoJMS73je+kZ7a+zMQaLHvc8scH5adKMrakAtYGiYF5m5MG8r2WjstlWo6q6k0tLQBIuSBYN4BveuIuQqLaeDy1M7G1gYyiIkRr3h04TzQea4Hs+7IXkPaGtae+3vZjrlcGiRqeQjqvSuyeHIDXktqFgNze5bAGlnAixGoI4KlZgsQ99s/C7i4x1Ngtv2dwxotZTqEue8nX8M6njpKCTtrZzAzNUl7ovnLn3/7nLyXFFz21C6S8ubMkkwC4XJ/q/VeudsqkU3dPovImuLqrWuMMfLdNJBdbSb6DfoNyCvfspjnCmIDcsudJGYaQIud+/j0V5t6nTxFClTYHt9m00wKcmmacgta5kiYIkc+qH/+aRIPWRdsGILTzspdHCuEAgiI0t5+tyDKYrYDaJOaXF4sXDLpoeZm/lzUqphM1XPcQ4uJyyAXHMbC4u52nFaHG7MBLSS4gDM/fDdAZjUkgAbzbipGG2fkbmMTlMibHOSSD0mx/lQU9elJJEBu5umvJRx4QrfFvaGkSbXEwRzGtj0sVQYjEXt8UDKhFwRpp+pt8uKRjwWmdG2GlydZ5wfinCpmY4A20nx/dVuGwBZUIIuTBMyPC/CEEzYrD9soj/myPF7PoSvVP7+aw/ZHBB+KqVd1IBrbfiIgH4v8gtsAga9CcjOQXBAOoUEkIzmoRagoGKw2dgqlZwZSYXu4DhxJ0A6qvpbrxz4c1tHdpKeDZ7DAta8/jrOHvO5Df42HNA6n2FxMSTSB4ZnfRsKp2jsurh3AVW5Z0OrT0IVns7txiGuBq5ajPxDKGmP5SPqtt2hwza+EqbxkNRh5tGZpHreg8uCeEJhV3sLEUKIdWq9+o0xTpRv1zk6R8vJAXZ/ZjEVQHZQxp0LyQT4QSn43sviKQLoa8C5yEk+RAJ8ElXtfinOkFjB+UNBHiTcrW9mNtnEsdmAFRhGaNCDoR5GyDzoFKrXtZhhTxTw2wcA+Obpn4gnxVSCgcuSLkHLkqRAhTSnJhQDcJ8VutjVc9NhO9rfkJ+SxBWp7LVppR+Vzh/8AX1QXzKWUk/h3wNDrYcFBxOHa8yCLGdfXkrSiQdUlWi0+80HqPqgDg8IwaROriP1RfYtc/wBoALAhnQ6u8dBynio218WzD0XOsDGmvgk2L7Q02mr77+9B/CHaN8BHmgqO3NTueF/JeVikHEtOmn6W8T5r1vtnRkEcl5JjmEOgb7frPRBbYLaNRrG0zlc1hcWugFwDrkEzO7iNbyrDZ+JdmB9i4x+WPhLoHmspUdUoukHf841Wj2JtdrwPwkWPU/IoLp73vPeoim0HM1stgO0zW1cBNyTqYULajYbcwDu+N+SsnYgROu/163LP7axZ09ch1QZ7aFWCY+N/W5VdS19x3dLKbUEk9Ndfiolel118f76IG4d4EzoL/T9EorluZ7tZIaDqXaNj9U/DNkQeW/eDP0UrB7K9vWY0CfzOj3WD3o5xYcyg1PY7CeywzSfeqfeHpu+p/wC5XgKGRwsBpyAsAPBKxA6Uwp8WTHIBuKFHVEcEyEGcYUdijMKs9lbMq4h2WiwuO8/hH9TjYIEw9IvcGtEucQAOJNgvSO1W0RhcIKIM1HsFMD+UANc7pE+JXdneyf2ZpeS12IIhpIJYyeAsT1ssz2l7P4mm51aq72wPvPbNhzb+EdLIKNiIEJpRGCYAuTZA8FbXsJSyU6tZ5ysMCTYQyS49L/NV+w+yNSoQ6tNNn5fxnl/KPirrtFsKtVYGUXsbSYBFIAtmOLrz0sgyG2dofaK76g9091v9LbDz18VEXVqLqbix7S1zbEFNBQOlKmpZQOlIUi4lAhKaSuJTHFByuuyWI+8eyfeAI6t1+B+Co8ylbHrZa9I/zAeDu7fzQb6jUvC6piNSZ5IdI+vJQ9pVYY4+X7etyCgx7n4vENptnLN+EDUnlYrVN2jVZWLalLuX9nVaQ5pOpD2+8w6xNjGqidmaLabHVLZ6h37mtMW6mT5KRjKvOIEoKrb+3KZJ3kai0LybbO1i6qTSDZBkG8ATw3nlZantDs6m6o4nMM35XGPLTes3/s2xkkVHEXMEWQU9OrWc+arg7gACL85Ollo9n4UXf7pMCOMH5/qgtwjW8PRJRmYiSBNp+fVBbUcRbWD8VV7UqSLf3i6k0h940bnQD8I+KbtTDQTPj5oKekJbvvwQaoB8P03eSmYcd3W9/XrgojwJj9/RQAq1QwAmdWt4m++PArcdm9nOosc58B9SDAOYNZqBO8kmTFtBuWJkEtHFw1O+Y+o816Y4/RAMlKwprikaUBZTSUgK5A1xQyE9yQIMqwqfgto1aQcKVR7A6M2VxbMaadVWsKMwoL3AdosVScHNrvPJ7i9p6h30XqHZ7azcXQD4AN2vbqA7eOYIM+K8ZaVv/wCFzj/vA3fdnx7/AOyDPdo8AMPialNvu2cz+lwmPAyPBQqTyCCDBBBBGoIuCrbtziA/GvA/A1jD1Ak/6lSAoLE7XxBMmvVn+tw+AMLVdku0z3vFGuc2azH75/K7jPFYcFSMA4irTjXOyOuYQg3Xb7Z4NIVgO9TIBPFjjEeBI+KwoK9E7dYgNwjxve5jR1zSfg0rzcFAWV0oYclJQElNLkMuSFyB5KG8pJQ8yBxKaahBkaiCOov9FxKYg9EoVAW5gbOAI8RI+ig7TBcwcPXlvUHs5jM1I0zEs0/pOnlceSs3XBkTCCs2htpuHYwGcoABi5v8d6FjdrEf8Os8EfgoVnWMfyqdsjBtdWzvEhlxvvuPO/yV9iMU4c+t45oPPcTjWnXDVwSPxU3xyt5Kpxe0HOGVuGqECwLiGiDEC55bls9r9og2wHS3O8fos1i+0Ti0tgATyNt/lKDNYlldxP3YbG41N0XsB0UJmCrkjvU2dXF3hoFcVsdUeRlFtJNghspZDJMn1x4ILPYuHLsmcd4Eb5iI0tdH7UVdRPHfO5N2HWi5/bhf4Ku7S4qTHqUFbSqww71WvxMHWB6/VFFSGFVDjmdlG/168EE8432LW1nCcrmODbXOaYHh8l6jhcU2rTZVpmWVAHtPI/IgyDzBXh3aDHZ3BjfdZw0Lv2081pv4a9pvZO+y1XRTqGabibMqHdfRrvgepQemuCHlRalkNAkXTkkJUDHFNlKUmVBk6d0ZpVx2E2zSwuJz1x3S0tDgMxYSQZjWLRZbXbmK2Rie/UqszD8VPMHkcDAv4oPOad7C5NgBdej7OqN2Xgs1X/HqnMGb80Q1vQCCepVF/tDgsLfBYcvqDSrVmBzaCc3yWcx2PqV3mpWeXOPHQDg0bhyQOdVLnFzjLnEuceJNynjjuUcFenYPtFgK1BtOqWMAaGmm9sAQN1o8Qg87Dlo+xeyzVrCq4RSpHMXGwLhcDw1PRGr1NlUjLfaVjuaC4t8zAjxKrNr9pKldvsmNFGgLCmy0j+Y7+mnVBK7X7cGJqhrD91TkNP5nb3dNw/dQdiUWVK9JlQwxzgDungPEwPFVgKXMg9N7VbKoDC1HZGMNNssLQGmRo2RrOkLzcuTsRjqtQBtSq97RoHOcQPAoDnIHlyaXIZeml6ApcmlMD10oHevXrckhI16dIQSdnYk03tcOhHEHUH1uC1YryLb9OKxjHXHr0VpqDiGgiSeGnkgt9mNjh8/lrdSMQYBieGirMDtNptIt6jkeSmuxbYk70FRiNjmqSSBA0nS/TVZ3GbGc1x06/qtri9oQOHAdfgs5isc55I+dreigz/2WCN8cgNUHFUwLAj9+um5WONNiZHgddNwVJi8UN0W/ffv0+aCZTr5bC2/9ys9tauHPt4oOP2jG/wBH18VUDFF7rAknqgn42tbKLk8LqHjcOaOHNUmC9xZT1lzhGcs/lYCQXfmcBqDGq7LdlhUacRiXezw7AXOdOUuDdcp3NEXf4C9xiu2G2vteILmNyUWNFOhTAyhtJvugNFhNyeqCiSgriuhBrNk9v8VSgVCKzBbv+/HKoLz/AFSvRezvaGjjGk0iQ8e9TdAeBxEWc2+o8YXh4UrZ+MfRqNqU3Fr2GQRy3HiDvG8IPfXoZP6Kv7ObZbjKAqNEOHdqM/K+278p1B4GNQVYBAwm6UTwSgLkGKaVe7Sw1FmFw1VjHB+INYGXktb7FzW90RfNO82WfBWr2k6rSwGCDbFpxJqCGOLc9Rpp5gQS2boAtw1L7D7fI72ntfYe/wB33M2eImeUwq9tN2XNldl0zZTlnhm0VzX9o/Zneu77QKkd0H2fs4z5WwYnfCtK+EqNpY1jiXvdQoZSCxtJwaWH7lg1DRq7jNkGXbSdGbK7LYzlMQbC8RqijC1NfZvjT3Ha8NFcbfxNfNhWtqVINCgHBrzBqNMkOAPvCxuj7U21Uo7Se81HmiKgcG5yaZpuaGuLQDGk+IQUHs3ATlMaTBieEq1fhG0qNCq6majauYudmIa3K6MgLdHxJv5KJtsim44Zjy6nSe9xMkguebdYaGjrmU/Y1avRNP2Y9pRrBpewjNSuYeH7mEQbmLRMoKmq4ZnZZyycs6xNp5wpVGpShjSx7nuPeIflaATAAGUyYvPNM2jh25q1Wll9gKzqTO8J3kQNS2NCo2CaXVGBok5h8CJKC32tSoUa1ejlf93IY8vnvZQ5uZoboSYVWaLyJDHkWvldF9NyndqwfttdwuHvBYQZB7rRLSNbqy2vtCozGYYuqvFL/dS/vnJLC3PmgxIvKDMlroJh0AwTBgHSDwSexfBdkflFycroAOhJiI5rQYvD1GUNoh1s9Zj6Yzt7wNZzszBN5F7axyU6lian2+jmqOyfY2h0v7mf2Tg4OvGbMRO+YQZCpTcyMzXNkSMwLZHESLhdUY5sFzXNB0lpAPQkX8FdYEVamEwwc/7wY0XqnNlaaYEuDr5M46SpWOpVBh2hvtTUZji5xe5ueCwjOGg9xrnaC6DOuoPDcxY4N0ktcBPCTadE2mHONgTFzANgLyVqNo13ur7UBeSx1E+zBfLC7uFmQExNnRHArz3B9qKYdUbSl7hSq3PdZmDHQJN3SYEIL9rYbndZguXGzQN5JO7mom2P4gUqFM/Z2ms4d3NcUWuIkAu/EbEwOGqxtXbzqtM1a+ZpFF+Ha0GGPLpAc2n/ACh0kz+EbygOqUzhYol7suIpFjHUxLiGP1DXkmd56BATE9oseyuK1R1Rj3CzXtLWFo3Cm4XF9fivR+y+3quJpOD6ZbVpkZ2AFrsjxLKjQ/8ACYPlzC8u2oaMNqZXsqVGOcaYdmDXBxAPf72VwGaJnqCF6Z/C2mH1sU1182FwQJkSCGm88QW3nggmP2m85mmlVa4TY03jfqJF9dVncVthwbnDXlpOUODXFpPCdD/dbHbtZjs1N4JY6KbnaZTTGUvG4RcwRwXn9DBl2HqNIe12am4E6PgkNaWkaAEkEH6IImM2xVMxaeMTu13qtxFd8wTfQ/UTy03K6q7Ka1skmfUqCzZ5d7ozEmw1JPIIKwYXNd2i2fY/spnirWBbR1a3R9Qc97adurt0C6ldn+yobFSu32jtWtjMwHcXHRxHkDxU/tl2k+x0ZBBrPtTBO/e88h8TCDO/xV7Ugj7FRIDWx7bKABaCykI0A1I4wNxXmbnGAD4eKWq4kkkkkySTcknUknUnVMKBFy5KEHBOaU1KCglYXEvpkOpvcx3Fri0+YWt2P29xFOBWArM4nu1P/MWJ6jxWMaURhQe17G2zRxTc1J1x7zDAe3qBu5iynT1XiWBxb6Tw+m4se3QgwenMcjYrdYX+IDcjfa0XF8d4sc0NJ4gEEjogCCla0cEgTggeAOATw0cENqeEBGgcApuzq1JhJqMc+BLA0hozggjPIu3iBdQQntQGNUkkuMucSSeZuV0hDCcED5SlyYFyBwgaBNeQAYSJtTRAG3AJLcAkSICADgEHHYunRYXvgAaDeTwA4orfoVmu23u0v6n/AEQUO1dpvrul1mgnK0e6B+vNQoXLnIHTxPIIlJxaQQSHcZj46oTdyfUQOrEm5ueJvPNel/wNfBxm61D51V5rVW//AIP/AOHj/wCin8qyC/xfaTC4qvWbSqtYBAc6o4Mp1HNBaH0naE2DTMSA0j3bvw+y6xj7snh3hERuJMR0WAwP+UHj/pK9d7Nf5TDf9Gn/AKQgq29mnPvVcAd4aSfASArfA7Lo0R3GCeJuSprkHh4oA7V2szD0nVahhrBPMnc1o4nReEbf2vUxdZ1WrYmzWjRrdzW+rklekfxV/wAoz/qt/wBLl5Kd/gg4rnARz9QubuSIGwuXPSIOTgmpQgeERpQgiNQGaUYOQGogQf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6158" name="Picture 14" descr="Photo of Harry S. Tru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31077"/>
            <a:ext cx="3733800" cy="2107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ght Arrow 7"/>
          <p:cNvSpPr/>
          <p:nvPr/>
        </p:nvSpPr>
        <p:spPr>
          <a:xfrm rot="2684882">
            <a:off x="4759296" y="1106253"/>
            <a:ext cx="770567" cy="703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4191000"/>
            <a:ext cx="37753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如何能得到</a:t>
            </a:r>
            <a:endParaRPr lang="en-US" altLang="zh-TW" sz="40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pPr algn="ctr"/>
            <a:r>
              <a:rPr lang="zh-TW" altLang="en-US" sz="4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雙倍的靈力</a:t>
            </a:r>
            <a:r>
              <a:rPr lang="zh-TW" altLang="en-US" sz="4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呢？</a:t>
            </a:r>
            <a:endParaRPr lang="en-US" sz="40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6162" name="Picture 18" descr="Photo of Franklin D. Rooseve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92" y="160338"/>
            <a:ext cx="4475900" cy="252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shannondavidwooten.files.wordpress.com/2009/02/elijah-and-elish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3" y="2819400"/>
            <a:ext cx="5117097" cy="3837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81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backgroundstemplates.com/backgrounds/light-bulb-wall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177"/>
            <a:ext cx="9144000" cy="688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228600"/>
            <a:ext cx="246574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一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切切地求</a:t>
            </a:r>
            <a:endParaRPr lang="en-US" sz="3400" u="sng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371600"/>
            <a:ext cx="7160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以利沙：「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願感動你的靈加倍感動我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56010" y="1421769"/>
            <a:ext cx="1676400" cy="54751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5351894" y="2057400"/>
            <a:ext cx="484632" cy="489204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5590" y="2494002"/>
            <a:ext cx="25462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Double Portion</a:t>
            </a:r>
            <a:endParaRPr lang="en-US" sz="3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3048000"/>
            <a:ext cx="5218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申命記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21:17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「多得一份」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2769429" y="3632775"/>
            <a:ext cx="484632" cy="489204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4121979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「長子名份」、「繼承人」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4790182"/>
            <a:ext cx="82654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「人若想要得監督的職分</a:t>
            </a:r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，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就是羨慕善工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提前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3:1)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47841" y="4121978"/>
            <a:ext cx="24416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=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接捧人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600" y="836994"/>
            <a:ext cx="7981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以利亞：「你要我為你作什麼？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只管求我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2452024" y="5372100"/>
            <a:ext cx="559721" cy="5334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11745" y="5328791"/>
            <a:ext cx="5929828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美好地步、大有膽量、加倍敬奉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提前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3:13,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5:17)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9" name="Picture 2" descr="http://media.tumblr.com/051195ae9da542766ac45078b54be8b0/tumblr_inline_mhfym32IDO1qz4rgp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1" t="29144" b="7744"/>
          <a:stretch/>
        </p:blipFill>
        <p:spPr bwMode="auto">
          <a:xfrm>
            <a:off x="4419600" y="2571021"/>
            <a:ext cx="4343790" cy="3919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://31.media.tumblr.com/tumblr_m7rf8isqpq1qg5rjio1_4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9898"/>
            <a:ext cx="3398639" cy="479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61719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0" dur="1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 animBg="1"/>
      <p:bldP spid="7" grpId="0"/>
      <p:bldP spid="8" grpId="0"/>
      <p:bldP spid="10" grpId="0" animBg="1"/>
      <p:bldP spid="11" grpId="0"/>
      <p:bldP spid="12" grpId="0"/>
      <p:bldP spid="13" grpId="0"/>
      <p:bldP spid="17" grpId="0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bibleing.com/images/downloads/poynter-the_visit_of_the_queen_of_sheba_to_king_solomon-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766227"/>
            <a:ext cx="83240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我們都求神賜下更多的領袖，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但卻不願意起來成為更好的領袖。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490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backgroundstemplates.com/backgrounds/light-bulb-wall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177"/>
            <a:ext cx="9144000" cy="688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228600"/>
            <a:ext cx="246574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一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切切地求</a:t>
            </a:r>
            <a:endParaRPr lang="en-US" sz="3400" u="sng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3429000"/>
            <a:ext cx="346761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「你要大大張口，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pPr algn="ctr"/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 我就給你充滿」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pPr algn="ctr"/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詩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81:10)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309" y="914400"/>
            <a:ext cx="51090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不要求與能力相等的使命，</a:t>
            </a:r>
            <a:endParaRPr lang="en-US" altLang="zh-TW" sz="32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但要求與使命相等的能力。</a:t>
            </a:r>
            <a:endParaRPr lang="en-US" sz="32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2050" name="Picture 2" descr="http://www.biography.com/imported/images/Biography/Images/Profiles/B/Phillips-Brooks-9227683-4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332" y="0"/>
            <a:ext cx="2516668" cy="267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701152" y="2590800"/>
            <a:ext cx="244284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Phillips Brooks</a:t>
            </a:r>
            <a:endParaRPr lang="en-US" sz="3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evolutionsofscience.files.wordpress.com/2011/11/sunrise-fis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" y="2132409"/>
            <a:ext cx="4878388" cy="365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64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backgroundstemplates.com/backgrounds/light-bulb-wall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8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228600"/>
            <a:ext cx="246574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二</a:t>
            </a:r>
            <a:r>
              <a:rPr lang="en-US" altLang="zh-TW" sz="34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400" u="sng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緊緊跟隨</a:t>
            </a:r>
            <a:endParaRPr lang="en-US" sz="3400" u="sng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2752" y="844153"/>
            <a:ext cx="6876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「你所求的難得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你若看得見我，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就必得著，不然，必得不著」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(10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4910" y="1905000"/>
            <a:ext cx="3857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列王紀上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19:19-21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2463225"/>
            <a:ext cx="71609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殷勤服事的人，將蒙主賜加倍的靈力，</a:t>
            </a:r>
            <a:endParaRPr lang="en-US" altLang="zh-TW" sz="32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去承擔加倍的的責任。</a:t>
            </a:r>
            <a:endParaRPr lang="en-US" sz="32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3570982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上帝從召閒人或懶人：</a:t>
            </a:r>
            <a:endParaRPr lang="en-US" altLang="zh-TW" sz="32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1156" y="4114800"/>
            <a:ext cx="79056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基甸在打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麥、大衛在牧羊、彼得在打漁、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馬太在收稅、以利沙在耕田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...</a:t>
            </a:r>
            <a:endParaRPr lang="en-US" altLang="zh-TW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0" y="5282625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以利沙有一個堅定不移的跟隨心志</a:t>
            </a:r>
            <a:endParaRPr lang="en-US" altLang="zh-TW" sz="32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43992594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9" grpId="0"/>
      <p:bldP spid="10" grpId="0"/>
      <p:bldP spid="3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rofe.benjaminearwicker.com/images/social/231/hernan-cortes%5b1%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48348" y="1219200"/>
            <a:ext cx="323845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400" dirty="0" smtClean="0">
                <a:solidFill>
                  <a:srgbClr val="F79646">
                    <a:lumMod val="50000"/>
                  </a:srgbClr>
                </a:solidFill>
                <a:latin typeface="華康雅藝體 Std W6" pitchFamily="82" charset="-120"/>
                <a:ea typeface="華康雅藝體 Std W6" pitchFamily="82" charset="-120"/>
              </a:rPr>
              <a:t>西班牙探險家</a:t>
            </a:r>
            <a:endParaRPr lang="en-US" altLang="zh-TW" sz="3400" dirty="0" smtClean="0">
              <a:solidFill>
                <a:srgbClr val="F79646">
                  <a:lumMod val="50000"/>
                </a:srgbClr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pPr algn="ctr"/>
            <a:r>
              <a:rPr lang="en-US" altLang="zh-TW" sz="3400" b="1" dirty="0" smtClean="0">
                <a:solidFill>
                  <a:srgbClr val="F79646">
                    <a:lumMod val="50000"/>
                  </a:srgbClr>
                </a:solidFill>
              </a:rPr>
              <a:t>Hernando Cortez</a:t>
            </a:r>
            <a:endParaRPr lang="en-US" sz="3400" b="1" dirty="0">
              <a:solidFill>
                <a:srgbClr val="F79646">
                  <a:lumMod val="50000"/>
                </a:srgbClr>
              </a:solidFill>
            </a:endParaRPr>
          </a:p>
        </p:txBody>
      </p:sp>
      <p:pic>
        <p:nvPicPr>
          <p:cNvPr id="4" name="Picture 4" descr="http://alteksolutions.com/wp/wp-content/uploads/2010/03/NETHERLANDS_SHIP_BU_226863c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8643251" cy="60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56138258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thefirstpremise.files.wordpress.com/2011/12/22elijah_summons_elish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66900"/>
            <a:ext cx="4560874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" y="5033427"/>
            <a:ext cx="42697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殺牛焚軛、破釜沈舟</a:t>
            </a:r>
            <a:endParaRPr lang="en-US" sz="34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9868" y="228600"/>
            <a:ext cx="316144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列王紀下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2:1-8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endParaRPr lang="en-US" altLang="zh-TW" sz="32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六次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同行的記載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5" name="Picture 4" descr="Map - The Kingdoms of Israel and Jud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62" y="0"/>
            <a:ext cx="5075238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5"/>
          <p:cNvSpPr>
            <a:spLocks/>
          </p:cNvSpPr>
          <p:nvPr/>
        </p:nvSpPr>
        <p:spPr bwMode="auto">
          <a:xfrm>
            <a:off x="4492625" y="3979863"/>
            <a:ext cx="2714625" cy="2878137"/>
          </a:xfrm>
          <a:custGeom>
            <a:avLst/>
            <a:gdLst>
              <a:gd name="T0" fmla="*/ 931 w 1710"/>
              <a:gd name="T1" fmla="*/ 126 h 1813"/>
              <a:gd name="T2" fmla="*/ 883 w 1710"/>
              <a:gd name="T3" fmla="*/ 314 h 1813"/>
              <a:gd name="T4" fmla="*/ 779 w 1710"/>
              <a:gd name="T5" fmla="*/ 503 h 1813"/>
              <a:gd name="T6" fmla="*/ 746 w 1710"/>
              <a:gd name="T7" fmla="*/ 554 h 1813"/>
              <a:gd name="T8" fmla="*/ 657 w 1710"/>
              <a:gd name="T9" fmla="*/ 706 h 1813"/>
              <a:gd name="T10" fmla="*/ 606 w 1710"/>
              <a:gd name="T11" fmla="*/ 794 h 1813"/>
              <a:gd name="T12" fmla="*/ 439 w 1710"/>
              <a:gd name="T13" fmla="*/ 942 h 1813"/>
              <a:gd name="T14" fmla="*/ 277 w 1710"/>
              <a:gd name="T15" fmla="*/ 1108 h 1813"/>
              <a:gd name="T16" fmla="*/ 126 w 1710"/>
              <a:gd name="T17" fmla="*/ 1278 h 1813"/>
              <a:gd name="T18" fmla="*/ 37 w 1710"/>
              <a:gd name="T19" fmla="*/ 1440 h 1813"/>
              <a:gd name="T20" fmla="*/ 0 w 1710"/>
              <a:gd name="T21" fmla="*/ 1555 h 1813"/>
              <a:gd name="T22" fmla="*/ 22 w 1710"/>
              <a:gd name="T23" fmla="*/ 1610 h 1813"/>
              <a:gd name="T24" fmla="*/ 30 w 1710"/>
              <a:gd name="T25" fmla="*/ 1640 h 1813"/>
              <a:gd name="T26" fmla="*/ 0 w 1710"/>
              <a:gd name="T27" fmla="*/ 1673 h 1813"/>
              <a:gd name="T28" fmla="*/ 26 w 1710"/>
              <a:gd name="T29" fmla="*/ 1780 h 1813"/>
              <a:gd name="T30" fmla="*/ 33 w 1710"/>
              <a:gd name="T31" fmla="*/ 1813 h 1813"/>
              <a:gd name="T32" fmla="*/ 1381 w 1710"/>
              <a:gd name="T33" fmla="*/ 1813 h 1813"/>
              <a:gd name="T34" fmla="*/ 1418 w 1710"/>
              <a:gd name="T35" fmla="*/ 1773 h 1813"/>
              <a:gd name="T36" fmla="*/ 1436 w 1710"/>
              <a:gd name="T37" fmla="*/ 1684 h 1813"/>
              <a:gd name="T38" fmla="*/ 1444 w 1710"/>
              <a:gd name="T39" fmla="*/ 1511 h 1813"/>
              <a:gd name="T40" fmla="*/ 1532 w 1710"/>
              <a:gd name="T41" fmla="*/ 1352 h 1813"/>
              <a:gd name="T42" fmla="*/ 1558 w 1710"/>
              <a:gd name="T43" fmla="*/ 1245 h 1813"/>
              <a:gd name="T44" fmla="*/ 1543 w 1710"/>
              <a:gd name="T45" fmla="*/ 1115 h 1813"/>
              <a:gd name="T46" fmla="*/ 1521 w 1710"/>
              <a:gd name="T47" fmla="*/ 1101 h 1813"/>
              <a:gd name="T48" fmla="*/ 1510 w 1710"/>
              <a:gd name="T49" fmla="*/ 1008 h 1813"/>
              <a:gd name="T50" fmla="*/ 1536 w 1710"/>
              <a:gd name="T51" fmla="*/ 938 h 1813"/>
              <a:gd name="T52" fmla="*/ 1536 w 1710"/>
              <a:gd name="T53" fmla="*/ 868 h 1813"/>
              <a:gd name="T54" fmla="*/ 1555 w 1710"/>
              <a:gd name="T55" fmla="*/ 839 h 1813"/>
              <a:gd name="T56" fmla="*/ 1543 w 1710"/>
              <a:gd name="T57" fmla="*/ 772 h 1813"/>
              <a:gd name="T58" fmla="*/ 1551 w 1710"/>
              <a:gd name="T59" fmla="*/ 746 h 1813"/>
              <a:gd name="T60" fmla="*/ 1540 w 1710"/>
              <a:gd name="T61" fmla="*/ 706 h 1813"/>
              <a:gd name="T62" fmla="*/ 1566 w 1710"/>
              <a:gd name="T63" fmla="*/ 639 h 1813"/>
              <a:gd name="T64" fmla="*/ 1555 w 1710"/>
              <a:gd name="T65" fmla="*/ 576 h 1813"/>
              <a:gd name="T66" fmla="*/ 1558 w 1710"/>
              <a:gd name="T67" fmla="*/ 543 h 1813"/>
              <a:gd name="T68" fmla="*/ 1580 w 1710"/>
              <a:gd name="T69" fmla="*/ 510 h 1813"/>
              <a:gd name="T70" fmla="*/ 1573 w 1710"/>
              <a:gd name="T71" fmla="*/ 455 h 1813"/>
              <a:gd name="T72" fmla="*/ 1580 w 1710"/>
              <a:gd name="T73" fmla="*/ 388 h 1813"/>
              <a:gd name="T74" fmla="*/ 1617 w 1710"/>
              <a:gd name="T75" fmla="*/ 362 h 1813"/>
              <a:gd name="T76" fmla="*/ 1610 w 1710"/>
              <a:gd name="T77" fmla="*/ 281 h 1813"/>
              <a:gd name="T78" fmla="*/ 1687 w 1710"/>
              <a:gd name="T79" fmla="*/ 203 h 1813"/>
              <a:gd name="T80" fmla="*/ 1710 w 1710"/>
              <a:gd name="T81" fmla="*/ 200 h 1813"/>
              <a:gd name="T82" fmla="*/ 1665 w 1710"/>
              <a:gd name="T83" fmla="*/ 133 h 1813"/>
              <a:gd name="T84" fmla="*/ 1540 w 1710"/>
              <a:gd name="T85" fmla="*/ 45 h 1813"/>
              <a:gd name="T86" fmla="*/ 1444 w 1710"/>
              <a:gd name="T87" fmla="*/ 4 h 1813"/>
              <a:gd name="T88" fmla="*/ 1399 w 1710"/>
              <a:gd name="T89" fmla="*/ 0 h 1813"/>
              <a:gd name="T90" fmla="*/ 1326 w 1710"/>
              <a:gd name="T91" fmla="*/ 34 h 1813"/>
              <a:gd name="T92" fmla="*/ 1222 w 1710"/>
              <a:gd name="T93" fmla="*/ 67 h 1813"/>
              <a:gd name="T94" fmla="*/ 1152 w 1710"/>
              <a:gd name="T95" fmla="*/ 56 h 1813"/>
              <a:gd name="T96" fmla="*/ 1093 w 1710"/>
              <a:gd name="T97" fmla="*/ 85 h 1813"/>
              <a:gd name="T98" fmla="*/ 1045 w 1710"/>
              <a:gd name="T99" fmla="*/ 63 h 1813"/>
              <a:gd name="T100" fmla="*/ 931 w 1710"/>
              <a:gd name="T101" fmla="*/ 126 h 1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10" h="1813">
                <a:moveTo>
                  <a:pt x="931" y="126"/>
                </a:moveTo>
                <a:lnTo>
                  <a:pt x="883" y="314"/>
                </a:lnTo>
                <a:lnTo>
                  <a:pt x="779" y="503"/>
                </a:lnTo>
                <a:lnTo>
                  <a:pt x="746" y="554"/>
                </a:lnTo>
                <a:lnTo>
                  <a:pt x="657" y="706"/>
                </a:lnTo>
                <a:lnTo>
                  <a:pt x="606" y="794"/>
                </a:lnTo>
                <a:lnTo>
                  <a:pt x="439" y="942"/>
                </a:lnTo>
                <a:lnTo>
                  <a:pt x="277" y="1108"/>
                </a:lnTo>
                <a:lnTo>
                  <a:pt x="126" y="1278"/>
                </a:lnTo>
                <a:lnTo>
                  <a:pt x="37" y="1440"/>
                </a:lnTo>
                <a:lnTo>
                  <a:pt x="0" y="1555"/>
                </a:lnTo>
                <a:lnTo>
                  <a:pt x="22" y="1610"/>
                </a:lnTo>
                <a:lnTo>
                  <a:pt x="30" y="1640"/>
                </a:lnTo>
                <a:lnTo>
                  <a:pt x="0" y="1673"/>
                </a:lnTo>
                <a:lnTo>
                  <a:pt x="26" y="1780"/>
                </a:lnTo>
                <a:lnTo>
                  <a:pt x="33" y="1813"/>
                </a:lnTo>
                <a:lnTo>
                  <a:pt x="1381" y="1813"/>
                </a:lnTo>
                <a:lnTo>
                  <a:pt x="1418" y="1773"/>
                </a:lnTo>
                <a:lnTo>
                  <a:pt x="1436" y="1684"/>
                </a:lnTo>
                <a:lnTo>
                  <a:pt x="1444" y="1511"/>
                </a:lnTo>
                <a:lnTo>
                  <a:pt x="1532" y="1352"/>
                </a:lnTo>
                <a:lnTo>
                  <a:pt x="1558" y="1245"/>
                </a:lnTo>
                <a:lnTo>
                  <a:pt x="1543" y="1115"/>
                </a:lnTo>
                <a:lnTo>
                  <a:pt x="1521" y="1101"/>
                </a:lnTo>
                <a:lnTo>
                  <a:pt x="1510" y="1008"/>
                </a:lnTo>
                <a:lnTo>
                  <a:pt x="1536" y="938"/>
                </a:lnTo>
                <a:lnTo>
                  <a:pt x="1536" y="868"/>
                </a:lnTo>
                <a:lnTo>
                  <a:pt x="1555" y="839"/>
                </a:lnTo>
                <a:lnTo>
                  <a:pt x="1543" y="772"/>
                </a:lnTo>
                <a:lnTo>
                  <a:pt x="1551" y="746"/>
                </a:lnTo>
                <a:lnTo>
                  <a:pt x="1540" y="706"/>
                </a:lnTo>
                <a:lnTo>
                  <a:pt x="1566" y="639"/>
                </a:lnTo>
                <a:lnTo>
                  <a:pt x="1555" y="576"/>
                </a:lnTo>
                <a:lnTo>
                  <a:pt x="1558" y="543"/>
                </a:lnTo>
                <a:lnTo>
                  <a:pt x="1580" y="510"/>
                </a:lnTo>
                <a:lnTo>
                  <a:pt x="1573" y="455"/>
                </a:lnTo>
                <a:lnTo>
                  <a:pt x="1580" y="388"/>
                </a:lnTo>
                <a:lnTo>
                  <a:pt x="1617" y="362"/>
                </a:lnTo>
                <a:lnTo>
                  <a:pt x="1610" y="281"/>
                </a:lnTo>
                <a:lnTo>
                  <a:pt x="1687" y="203"/>
                </a:lnTo>
                <a:lnTo>
                  <a:pt x="1710" y="200"/>
                </a:lnTo>
                <a:lnTo>
                  <a:pt x="1665" y="133"/>
                </a:lnTo>
                <a:lnTo>
                  <a:pt x="1540" y="45"/>
                </a:lnTo>
                <a:lnTo>
                  <a:pt x="1444" y="4"/>
                </a:lnTo>
                <a:lnTo>
                  <a:pt x="1399" y="0"/>
                </a:lnTo>
                <a:lnTo>
                  <a:pt x="1326" y="34"/>
                </a:lnTo>
                <a:lnTo>
                  <a:pt x="1222" y="67"/>
                </a:lnTo>
                <a:lnTo>
                  <a:pt x="1152" y="56"/>
                </a:lnTo>
                <a:lnTo>
                  <a:pt x="1093" y="85"/>
                </a:lnTo>
                <a:lnTo>
                  <a:pt x="1045" y="63"/>
                </a:lnTo>
                <a:lnTo>
                  <a:pt x="931" y="126"/>
                </a:lnTo>
                <a:close/>
              </a:path>
            </a:pathLst>
          </a:custGeom>
          <a:noFill/>
          <a:ln w="28575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721350" y="528638"/>
            <a:ext cx="3011487" cy="4795837"/>
          </a:xfrm>
          <a:custGeom>
            <a:avLst/>
            <a:gdLst>
              <a:gd name="T0" fmla="*/ 248 w 1897"/>
              <a:gd name="T1" fmla="*/ 842 h 3021"/>
              <a:gd name="T2" fmla="*/ 209 w 1897"/>
              <a:gd name="T3" fmla="*/ 1039 h 3021"/>
              <a:gd name="T4" fmla="*/ 158 w 1897"/>
              <a:gd name="T5" fmla="*/ 1271 h 3021"/>
              <a:gd name="T6" fmla="*/ 124 w 1897"/>
              <a:gd name="T7" fmla="*/ 1491 h 3021"/>
              <a:gd name="T8" fmla="*/ 28 w 1897"/>
              <a:gd name="T9" fmla="*/ 1892 h 3021"/>
              <a:gd name="T10" fmla="*/ 102 w 1897"/>
              <a:gd name="T11" fmla="*/ 2044 h 3021"/>
              <a:gd name="T12" fmla="*/ 169 w 1897"/>
              <a:gd name="T13" fmla="*/ 2282 h 3021"/>
              <a:gd name="T14" fmla="*/ 322 w 1897"/>
              <a:gd name="T15" fmla="*/ 2253 h 3021"/>
              <a:gd name="T16" fmla="*/ 457 w 1897"/>
              <a:gd name="T17" fmla="*/ 2231 h 3021"/>
              <a:gd name="T18" fmla="*/ 740 w 1897"/>
              <a:gd name="T19" fmla="*/ 2197 h 3021"/>
              <a:gd name="T20" fmla="*/ 932 w 1897"/>
              <a:gd name="T21" fmla="*/ 2361 h 3021"/>
              <a:gd name="T22" fmla="*/ 1011 w 1897"/>
              <a:gd name="T23" fmla="*/ 2502 h 3021"/>
              <a:gd name="T24" fmla="*/ 971 w 1897"/>
              <a:gd name="T25" fmla="*/ 2745 h 3021"/>
              <a:gd name="T26" fmla="*/ 1146 w 1897"/>
              <a:gd name="T27" fmla="*/ 2835 h 3021"/>
              <a:gd name="T28" fmla="*/ 1400 w 1897"/>
              <a:gd name="T29" fmla="*/ 2875 h 3021"/>
              <a:gd name="T30" fmla="*/ 1638 w 1897"/>
              <a:gd name="T31" fmla="*/ 2942 h 3021"/>
              <a:gd name="T32" fmla="*/ 1897 w 1897"/>
              <a:gd name="T33" fmla="*/ 3021 h 3021"/>
              <a:gd name="T34" fmla="*/ 1807 w 1897"/>
              <a:gd name="T35" fmla="*/ 2694 h 3021"/>
              <a:gd name="T36" fmla="*/ 1559 w 1897"/>
              <a:gd name="T37" fmla="*/ 2406 h 3021"/>
              <a:gd name="T38" fmla="*/ 1355 w 1897"/>
              <a:gd name="T39" fmla="*/ 2203 h 3021"/>
              <a:gd name="T40" fmla="*/ 1383 w 1897"/>
              <a:gd name="T41" fmla="*/ 1847 h 3021"/>
              <a:gd name="T42" fmla="*/ 1491 w 1897"/>
              <a:gd name="T43" fmla="*/ 1547 h 3021"/>
              <a:gd name="T44" fmla="*/ 1570 w 1897"/>
              <a:gd name="T45" fmla="*/ 1254 h 3021"/>
              <a:gd name="T46" fmla="*/ 1406 w 1897"/>
              <a:gd name="T47" fmla="*/ 1101 h 3021"/>
              <a:gd name="T48" fmla="*/ 1208 w 1897"/>
              <a:gd name="T49" fmla="*/ 949 h 3021"/>
              <a:gd name="T50" fmla="*/ 1005 w 1897"/>
              <a:gd name="T51" fmla="*/ 1079 h 3021"/>
              <a:gd name="T52" fmla="*/ 909 w 1897"/>
              <a:gd name="T53" fmla="*/ 909 h 3021"/>
              <a:gd name="T54" fmla="*/ 988 w 1897"/>
              <a:gd name="T55" fmla="*/ 774 h 3021"/>
              <a:gd name="T56" fmla="*/ 1056 w 1897"/>
              <a:gd name="T57" fmla="*/ 616 h 3021"/>
              <a:gd name="T58" fmla="*/ 1062 w 1897"/>
              <a:gd name="T59" fmla="*/ 412 h 3021"/>
              <a:gd name="T60" fmla="*/ 1129 w 1897"/>
              <a:gd name="T61" fmla="*/ 203 h 3021"/>
              <a:gd name="T62" fmla="*/ 1079 w 1897"/>
              <a:gd name="T63" fmla="*/ 57 h 3021"/>
              <a:gd name="T64" fmla="*/ 983 w 1897"/>
              <a:gd name="T65" fmla="*/ 11 h 3021"/>
              <a:gd name="T66" fmla="*/ 819 w 1897"/>
              <a:gd name="T67" fmla="*/ 113 h 3021"/>
              <a:gd name="T68" fmla="*/ 723 w 1897"/>
              <a:gd name="T69" fmla="*/ 520 h 3021"/>
              <a:gd name="T70" fmla="*/ 565 w 1897"/>
              <a:gd name="T71" fmla="*/ 932 h 3021"/>
              <a:gd name="T72" fmla="*/ 435 w 1897"/>
              <a:gd name="T73" fmla="*/ 1011 h 3021"/>
              <a:gd name="T74" fmla="*/ 316 w 1897"/>
              <a:gd name="T75" fmla="*/ 864 h 30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97" h="3021">
                <a:moveTo>
                  <a:pt x="316" y="864"/>
                </a:moveTo>
                <a:lnTo>
                  <a:pt x="248" y="842"/>
                </a:lnTo>
                <a:lnTo>
                  <a:pt x="231" y="932"/>
                </a:lnTo>
                <a:lnTo>
                  <a:pt x="209" y="1039"/>
                </a:lnTo>
                <a:lnTo>
                  <a:pt x="192" y="1192"/>
                </a:lnTo>
                <a:lnTo>
                  <a:pt x="158" y="1271"/>
                </a:lnTo>
                <a:lnTo>
                  <a:pt x="141" y="1384"/>
                </a:lnTo>
                <a:lnTo>
                  <a:pt x="124" y="1491"/>
                </a:lnTo>
                <a:lnTo>
                  <a:pt x="102" y="1632"/>
                </a:lnTo>
                <a:lnTo>
                  <a:pt x="28" y="1892"/>
                </a:lnTo>
                <a:lnTo>
                  <a:pt x="0" y="1982"/>
                </a:lnTo>
                <a:lnTo>
                  <a:pt x="102" y="2044"/>
                </a:lnTo>
                <a:lnTo>
                  <a:pt x="175" y="2140"/>
                </a:lnTo>
                <a:lnTo>
                  <a:pt x="169" y="2282"/>
                </a:lnTo>
                <a:lnTo>
                  <a:pt x="260" y="2231"/>
                </a:lnTo>
                <a:lnTo>
                  <a:pt x="322" y="2253"/>
                </a:lnTo>
                <a:lnTo>
                  <a:pt x="384" y="2219"/>
                </a:lnTo>
                <a:lnTo>
                  <a:pt x="457" y="2231"/>
                </a:lnTo>
                <a:lnTo>
                  <a:pt x="627" y="2163"/>
                </a:lnTo>
                <a:lnTo>
                  <a:pt x="740" y="2197"/>
                </a:lnTo>
                <a:lnTo>
                  <a:pt x="887" y="2304"/>
                </a:lnTo>
                <a:lnTo>
                  <a:pt x="932" y="2361"/>
                </a:lnTo>
                <a:lnTo>
                  <a:pt x="1028" y="2389"/>
                </a:lnTo>
                <a:lnTo>
                  <a:pt x="1011" y="2502"/>
                </a:lnTo>
                <a:lnTo>
                  <a:pt x="988" y="2603"/>
                </a:lnTo>
                <a:lnTo>
                  <a:pt x="971" y="2745"/>
                </a:lnTo>
                <a:lnTo>
                  <a:pt x="1022" y="2801"/>
                </a:lnTo>
                <a:lnTo>
                  <a:pt x="1146" y="2835"/>
                </a:lnTo>
                <a:lnTo>
                  <a:pt x="1333" y="2829"/>
                </a:lnTo>
                <a:lnTo>
                  <a:pt x="1400" y="2875"/>
                </a:lnTo>
                <a:lnTo>
                  <a:pt x="1468" y="2863"/>
                </a:lnTo>
                <a:lnTo>
                  <a:pt x="1638" y="2942"/>
                </a:lnTo>
                <a:lnTo>
                  <a:pt x="1739" y="2993"/>
                </a:lnTo>
                <a:lnTo>
                  <a:pt x="1897" y="3021"/>
                </a:lnTo>
                <a:lnTo>
                  <a:pt x="1875" y="2841"/>
                </a:lnTo>
                <a:lnTo>
                  <a:pt x="1807" y="2694"/>
                </a:lnTo>
                <a:lnTo>
                  <a:pt x="1700" y="2524"/>
                </a:lnTo>
                <a:lnTo>
                  <a:pt x="1559" y="2406"/>
                </a:lnTo>
                <a:lnTo>
                  <a:pt x="1423" y="2332"/>
                </a:lnTo>
                <a:lnTo>
                  <a:pt x="1355" y="2203"/>
                </a:lnTo>
                <a:lnTo>
                  <a:pt x="1361" y="2016"/>
                </a:lnTo>
                <a:lnTo>
                  <a:pt x="1383" y="1847"/>
                </a:lnTo>
                <a:lnTo>
                  <a:pt x="1429" y="1672"/>
                </a:lnTo>
                <a:lnTo>
                  <a:pt x="1491" y="1547"/>
                </a:lnTo>
                <a:lnTo>
                  <a:pt x="1542" y="1372"/>
                </a:lnTo>
                <a:lnTo>
                  <a:pt x="1570" y="1254"/>
                </a:lnTo>
                <a:lnTo>
                  <a:pt x="1502" y="1197"/>
                </a:lnTo>
                <a:lnTo>
                  <a:pt x="1406" y="1101"/>
                </a:lnTo>
                <a:lnTo>
                  <a:pt x="1361" y="966"/>
                </a:lnTo>
                <a:lnTo>
                  <a:pt x="1208" y="949"/>
                </a:lnTo>
                <a:lnTo>
                  <a:pt x="1067" y="1051"/>
                </a:lnTo>
                <a:lnTo>
                  <a:pt x="1005" y="1079"/>
                </a:lnTo>
                <a:lnTo>
                  <a:pt x="988" y="1017"/>
                </a:lnTo>
                <a:lnTo>
                  <a:pt x="909" y="909"/>
                </a:lnTo>
                <a:lnTo>
                  <a:pt x="932" y="813"/>
                </a:lnTo>
                <a:lnTo>
                  <a:pt x="988" y="774"/>
                </a:lnTo>
                <a:lnTo>
                  <a:pt x="1050" y="774"/>
                </a:lnTo>
                <a:lnTo>
                  <a:pt x="1056" y="616"/>
                </a:lnTo>
                <a:lnTo>
                  <a:pt x="1079" y="458"/>
                </a:lnTo>
                <a:lnTo>
                  <a:pt x="1062" y="412"/>
                </a:lnTo>
                <a:lnTo>
                  <a:pt x="1129" y="277"/>
                </a:lnTo>
                <a:lnTo>
                  <a:pt x="1129" y="203"/>
                </a:lnTo>
                <a:lnTo>
                  <a:pt x="1090" y="147"/>
                </a:lnTo>
                <a:lnTo>
                  <a:pt x="1079" y="57"/>
                </a:lnTo>
                <a:lnTo>
                  <a:pt x="1033" y="0"/>
                </a:lnTo>
                <a:lnTo>
                  <a:pt x="983" y="11"/>
                </a:lnTo>
                <a:lnTo>
                  <a:pt x="864" y="85"/>
                </a:lnTo>
                <a:lnTo>
                  <a:pt x="819" y="113"/>
                </a:lnTo>
                <a:lnTo>
                  <a:pt x="785" y="271"/>
                </a:lnTo>
                <a:lnTo>
                  <a:pt x="723" y="520"/>
                </a:lnTo>
                <a:lnTo>
                  <a:pt x="638" y="729"/>
                </a:lnTo>
                <a:lnTo>
                  <a:pt x="565" y="932"/>
                </a:lnTo>
                <a:lnTo>
                  <a:pt x="519" y="988"/>
                </a:lnTo>
                <a:lnTo>
                  <a:pt x="435" y="1011"/>
                </a:lnTo>
                <a:lnTo>
                  <a:pt x="373" y="938"/>
                </a:lnTo>
                <a:lnTo>
                  <a:pt x="316" y="864"/>
                </a:lnTo>
                <a:close/>
              </a:path>
            </a:pathLst>
          </a:cu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625722" y="5033427"/>
            <a:ext cx="8034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itchFamily="49" charset="-122"/>
              </a:rPr>
              <a:t>猶大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7059612" y="4008438"/>
            <a:ext cx="88900" cy="88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6615112" y="3924300"/>
            <a:ext cx="88900" cy="88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7040562" y="4054475"/>
            <a:ext cx="88900" cy="88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6499225" y="3322638"/>
            <a:ext cx="669925" cy="392112"/>
          </a:xfrm>
          <a:prstGeom prst="wedgeRectCallout">
            <a:avLst>
              <a:gd name="adj1" fmla="val 36491"/>
              <a:gd name="adj2" fmla="val 125708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吉甲</a:t>
            </a: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5559425" y="3581400"/>
            <a:ext cx="912812" cy="392113"/>
          </a:xfrm>
          <a:prstGeom prst="wedgeRectCallout">
            <a:avLst>
              <a:gd name="adj1" fmla="val 65653"/>
              <a:gd name="adj2" fmla="val 41093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伯特利</a:t>
            </a:r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5965825" y="4148138"/>
            <a:ext cx="912812" cy="392112"/>
          </a:xfrm>
          <a:prstGeom prst="wedgeRectCallout">
            <a:avLst>
              <a:gd name="adj1" fmla="val 68088"/>
              <a:gd name="adj2" fmla="val -54046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耶利哥</a:t>
            </a:r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7331075" y="3522663"/>
            <a:ext cx="958850" cy="392112"/>
          </a:xfrm>
          <a:prstGeom prst="wedgeRectCallout">
            <a:avLst>
              <a:gd name="adj1" fmla="val -59273"/>
              <a:gd name="adj2" fmla="val 86435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600" smtClean="0">
                <a:solidFill>
                  <a:srgbClr val="000000"/>
                </a:solidFill>
                <a:ea typeface="SimHei" pitchFamily="49" charset="-122"/>
              </a:rPr>
              <a:t>約但河</a:t>
            </a: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7172325" y="2179638"/>
            <a:ext cx="128587" cy="2109787"/>
          </a:xfrm>
          <a:custGeom>
            <a:avLst/>
            <a:gdLst>
              <a:gd name="T0" fmla="*/ 54 w 81"/>
              <a:gd name="T1" fmla="*/ 1329 h 1329"/>
              <a:gd name="T2" fmla="*/ 42 w 81"/>
              <a:gd name="T3" fmla="*/ 1233 h 1329"/>
              <a:gd name="T4" fmla="*/ 44 w 81"/>
              <a:gd name="T5" fmla="*/ 1188 h 1329"/>
              <a:gd name="T6" fmla="*/ 23 w 81"/>
              <a:gd name="T7" fmla="*/ 1149 h 1329"/>
              <a:gd name="T8" fmla="*/ 49 w 81"/>
              <a:gd name="T9" fmla="*/ 1104 h 1329"/>
              <a:gd name="T10" fmla="*/ 39 w 81"/>
              <a:gd name="T11" fmla="*/ 1020 h 1329"/>
              <a:gd name="T12" fmla="*/ 1 w 81"/>
              <a:gd name="T13" fmla="*/ 962 h 1329"/>
              <a:gd name="T14" fmla="*/ 30 w 81"/>
              <a:gd name="T15" fmla="*/ 905 h 1329"/>
              <a:gd name="T16" fmla="*/ 47 w 81"/>
              <a:gd name="T17" fmla="*/ 840 h 1329"/>
              <a:gd name="T18" fmla="*/ 59 w 81"/>
              <a:gd name="T19" fmla="*/ 773 h 1329"/>
              <a:gd name="T20" fmla="*/ 80 w 81"/>
              <a:gd name="T21" fmla="*/ 691 h 1329"/>
              <a:gd name="T22" fmla="*/ 66 w 81"/>
              <a:gd name="T23" fmla="*/ 602 h 1329"/>
              <a:gd name="T24" fmla="*/ 56 w 81"/>
              <a:gd name="T25" fmla="*/ 528 h 1329"/>
              <a:gd name="T26" fmla="*/ 51 w 81"/>
              <a:gd name="T27" fmla="*/ 465 h 1329"/>
              <a:gd name="T28" fmla="*/ 56 w 81"/>
              <a:gd name="T29" fmla="*/ 405 h 1329"/>
              <a:gd name="T30" fmla="*/ 71 w 81"/>
              <a:gd name="T31" fmla="*/ 345 h 1329"/>
              <a:gd name="T32" fmla="*/ 66 w 81"/>
              <a:gd name="T33" fmla="*/ 269 h 1329"/>
              <a:gd name="T34" fmla="*/ 66 w 81"/>
              <a:gd name="T35" fmla="*/ 225 h 1329"/>
              <a:gd name="T36" fmla="*/ 80 w 81"/>
              <a:gd name="T37" fmla="*/ 175 h 1329"/>
              <a:gd name="T38" fmla="*/ 71 w 81"/>
              <a:gd name="T39" fmla="*/ 139 h 1329"/>
              <a:gd name="T40" fmla="*/ 61 w 81"/>
              <a:gd name="T41" fmla="*/ 98 h 1329"/>
              <a:gd name="T42" fmla="*/ 78 w 81"/>
              <a:gd name="T43" fmla="*/ 0 h 1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1" h="1329">
                <a:moveTo>
                  <a:pt x="54" y="1329"/>
                </a:moveTo>
                <a:cubicBezTo>
                  <a:pt x="49" y="1292"/>
                  <a:pt x="44" y="1256"/>
                  <a:pt x="42" y="1233"/>
                </a:cubicBezTo>
                <a:cubicBezTo>
                  <a:pt x="40" y="1210"/>
                  <a:pt x="47" y="1202"/>
                  <a:pt x="44" y="1188"/>
                </a:cubicBezTo>
                <a:cubicBezTo>
                  <a:pt x="41" y="1174"/>
                  <a:pt x="22" y="1163"/>
                  <a:pt x="23" y="1149"/>
                </a:cubicBezTo>
                <a:cubicBezTo>
                  <a:pt x="24" y="1135"/>
                  <a:pt x="46" y="1125"/>
                  <a:pt x="49" y="1104"/>
                </a:cubicBezTo>
                <a:cubicBezTo>
                  <a:pt x="52" y="1083"/>
                  <a:pt x="47" y="1044"/>
                  <a:pt x="39" y="1020"/>
                </a:cubicBezTo>
                <a:cubicBezTo>
                  <a:pt x="31" y="996"/>
                  <a:pt x="2" y="981"/>
                  <a:pt x="1" y="962"/>
                </a:cubicBezTo>
                <a:cubicBezTo>
                  <a:pt x="0" y="943"/>
                  <a:pt x="22" y="925"/>
                  <a:pt x="30" y="905"/>
                </a:cubicBezTo>
                <a:cubicBezTo>
                  <a:pt x="38" y="885"/>
                  <a:pt x="42" y="862"/>
                  <a:pt x="47" y="840"/>
                </a:cubicBezTo>
                <a:cubicBezTo>
                  <a:pt x="52" y="818"/>
                  <a:pt x="54" y="798"/>
                  <a:pt x="59" y="773"/>
                </a:cubicBezTo>
                <a:cubicBezTo>
                  <a:pt x="64" y="748"/>
                  <a:pt x="79" y="719"/>
                  <a:pt x="80" y="691"/>
                </a:cubicBezTo>
                <a:cubicBezTo>
                  <a:pt x="81" y="663"/>
                  <a:pt x="70" y="629"/>
                  <a:pt x="66" y="602"/>
                </a:cubicBezTo>
                <a:cubicBezTo>
                  <a:pt x="62" y="575"/>
                  <a:pt x="59" y="551"/>
                  <a:pt x="56" y="528"/>
                </a:cubicBezTo>
                <a:cubicBezTo>
                  <a:pt x="53" y="505"/>
                  <a:pt x="51" y="485"/>
                  <a:pt x="51" y="465"/>
                </a:cubicBezTo>
                <a:cubicBezTo>
                  <a:pt x="51" y="445"/>
                  <a:pt x="53" y="425"/>
                  <a:pt x="56" y="405"/>
                </a:cubicBezTo>
                <a:cubicBezTo>
                  <a:pt x="59" y="385"/>
                  <a:pt x="69" y="368"/>
                  <a:pt x="71" y="345"/>
                </a:cubicBezTo>
                <a:cubicBezTo>
                  <a:pt x="73" y="322"/>
                  <a:pt x="67" y="289"/>
                  <a:pt x="66" y="269"/>
                </a:cubicBezTo>
                <a:cubicBezTo>
                  <a:pt x="65" y="249"/>
                  <a:pt x="64" y="241"/>
                  <a:pt x="66" y="225"/>
                </a:cubicBezTo>
                <a:cubicBezTo>
                  <a:pt x="68" y="209"/>
                  <a:pt x="79" y="189"/>
                  <a:pt x="80" y="175"/>
                </a:cubicBezTo>
                <a:cubicBezTo>
                  <a:pt x="81" y="161"/>
                  <a:pt x="74" y="152"/>
                  <a:pt x="71" y="139"/>
                </a:cubicBezTo>
                <a:cubicBezTo>
                  <a:pt x="68" y="126"/>
                  <a:pt x="60" y="121"/>
                  <a:pt x="61" y="98"/>
                </a:cubicBezTo>
                <a:cubicBezTo>
                  <a:pt x="62" y="75"/>
                  <a:pt x="66" y="44"/>
                  <a:pt x="78" y="0"/>
                </a:cubicBezTo>
              </a:path>
            </a:pathLst>
          </a:custGeom>
          <a:noFill/>
          <a:ln w="19050" cmpd="sng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6602866" y="2464891"/>
            <a:ext cx="11128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Hei" pitchFamily="49" charset="-122"/>
              </a:rPr>
              <a:t>以色列</a:t>
            </a:r>
          </a:p>
        </p:txBody>
      </p:sp>
      <p:pic>
        <p:nvPicPr>
          <p:cNvPr id="20" name="Picture 4" descr="982_elijah_chariot_fire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49" y="1490133"/>
            <a:ext cx="4109811" cy="536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5"/>
          <p:cNvSpPr>
            <a:spLocks noChangeArrowheads="1"/>
          </p:cNvSpPr>
          <p:nvPr/>
        </p:nvSpPr>
        <p:spPr bwMode="auto">
          <a:xfrm flipH="1">
            <a:off x="0" y="2590800"/>
            <a:ext cx="2384521" cy="993775"/>
          </a:xfrm>
          <a:prstGeom prst="wedgeRoundRectCallout">
            <a:avLst>
              <a:gd name="adj1" fmla="val -25843"/>
              <a:gd name="adj2" fmla="val 101299"/>
              <a:gd name="adj3" fmla="val 16667"/>
            </a:avLst>
          </a:prstGeom>
          <a:solidFill>
            <a:srgbClr val="BBE0E3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20000"/>
              </a:spcAft>
              <a:defRPr/>
            </a:pPr>
            <a:r>
              <a:rPr lang="zh-TW" altLang="en-US" kern="0" dirty="0" smtClean="0">
                <a:solidFill>
                  <a:srgbClr val="000000"/>
                </a:solidFill>
                <a:latin typeface="Arial" charset="0"/>
                <a:ea typeface="SimHei" pitchFamily="49" charset="-122"/>
                <a:cs typeface="Arial" charset="0"/>
              </a:rPr>
              <a:t>我父啊！我父啊！</a:t>
            </a:r>
          </a:p>
          <a:p>
            <a:pPr fontAlgn="base">
              <a:spcBef>
                <a:spcPct val="0"/>
              </a:spcBef>
              <a:spcAft>
                <a:spcPct val="20000"/>
              </a:spcAft>
              <a:defRPr/>
            </a:pPr>
            <a:r>
              <a:rPr lang="zh-TW" altLang="en-US" kern="0" dirty="0" smtClean="0">
                <a:solidFill>
                  <a:srgbClr val="000000"/>
                </a:solidFill>
                <a:latin typeface="Arial" charset="0"/>
                <a:ea typeface="SimHei" pitchFamily="49" charset="-122"/>
                <a:cs typeface="Arial" charset="0"/>
              </a:rPr>
              <a:t>以色列的戰車馬兵啊！</a:t>
            </a:r>
          </a:p>
        </p:txBody>
      </p:sp>
    </p:spTree>
    <p:extLst>
      <p:ext uri="{BB962C8B-B14F-4D97-AF65-F5344CB8AC3E}">
        <p14:creationId xmlns:p14="http://schemas.microsoft.com/office/powerpoint/2010/main" val="193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8" grpId="0" animBg="1"/>
      <p:bldP spid="19" grpId="0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www.fyjy.org/yq/sdacntp/jiuyuesj/xz/yilis/3%E4%BB%A5%E5%88%A9%E4%BA%9A%E5%8D%87%E5%A4%A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4" descr="http://fc09.deviantart.net/fs5/f/2006/348/a/c/Elijah_and_Elisha_by_eikoni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7258"/>
            <a:ext cx="4733192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3966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backgroundstemplates.com/backgrounds/light-bulb-wall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8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54000" y="228600"/>
            <a:ext cx="784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不是從外面來的特別神蹟，</a:t>
            </a:r>
            <a:endParaRPr lang="en-US" altLang="zh-TW" sz="32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而是從人裡面出來的雙倍容量。</a:t>
            </a:r>
            <a:endParaRPr lang="en-US" altLang="zh-TW" sz="32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                        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/>
                <a:ea typeface="華康宗楷體 Std W7"/>
              </a:rPr>
              <a:t>～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柯聯基牧師</a:t>
            </a:r>
            <a:endParaRPr lang="en-US" altLang="zh-TW" sz="32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17" name="Picture 12" descr="http://www.fuyinchina.com/pics/11/02/a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00" y="1926998"/>
            <a:ext cx="5854700" cy="439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58983" y="1899047"/>
            <a:ext cx="41088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渴慕追求、堅定跟隨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19050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以利沙比別人：</a:t>
            </a:r>
            <a:endParaRPr lang="en-US" altLang="zh-TW" sz="32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5943" y="2552850"/>
            <a:ext cx="381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多追求一點</a:t>
            </a:r>
            <a:endParaRPr lang="en-US" altLang="zh-TW" sz="32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多貼近一點</a:t>
            </a:r>
            <a:endParaRPr lang="en-US" altLang="zh-TW" sz="32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多走遠一點</a:t>
            </a:r>
            <a:endParaRPr lang="en-US" altLang="zh-TW" sz="32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598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357</Words>
  <Application>Microsoft Macintosh PowerPoint</Application>
  <PresentationFormat>On-screen Show (4:3)</PresentationFormat>
  <Paragraphs>66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2014-04-06T06:40:17Z</dcterms:created>
  <dcterms:modified xsi:type="dcterms:W3CDTF">2014-04-06T06:41:49Z</dcterms:modified>
</cp:coreProperties>
</file>