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00" d="100"/>
          <a:sy n="100" d="100"/>
        </p:scale>
        <p:origin x="-1848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printerSettings" Target="printerSettings/printerSettings1.bin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FC394-89B6-C142-BEFD-EED9A331DB28}" type="datetimeFigureOut">
              <a:rPr lang="en-US" smtClean="0"/>
              <a:t>6/15/14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A2273-59A9-C448-B369-DDED938AD6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5181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FC394-89B6-C142-BEFD-EED9A331DB28}" type="datetimeFigureOut">
              <a:rPr lang="en-US" smtClean="0"/>
              <a:t>6/15/14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A2273-59A9-C448-B369-DDED938AD6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92433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FC394-89B6-C142-BEFD-EED9A331DB28}" type="datetimeFigureOut">
              <a:rPr lang="en-US" smtClean="0"/>
              <a:t>6/15/14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A2273-59A9-C448-B369-DDED938AD6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07122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FC394-89B6-C142-BEFD-EED9A331DB28}" type="datetimeFigureOut">
              <a:rPr lang="en-US" smtClean="0"/>
              <a:t>6/15/14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A2273-59A9-C448-B369-DDED938AD6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5974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FC394-89B6-C142-BEFD-EED9A331DB28}" type="datetimeFigureOut">
              <a:rPr lang="en-US" smtClean="0"/>
              <a:t>6/15/14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A2273-59A9-C448-B369-DDED938AD6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79485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FC394-89B6-C142-BEFD-EED9A331DB28}" type="datetimeFigureOut">
              <a:rPr lang="en-US" smtClean="0"/>
              <a:t>6/15/14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A2273-59A9-C448-B369-DDED938AD6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3844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FC394-89B6-C142-BEFD-EED9A331DB28}" type="datetimeFigureOut">
              <a:rPr lang="en-US" smtClean="0"/>
              <a:t>6/15/14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A2273-59A9-C448-B369-DDED938AD6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34152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FC394-89B6-C142-BEFD-EED9A331DB28}" type="datetimeFigureOut">
              <a:rPr lang="en-US" smtClean="0"/>
              <a:t>6/15/14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A2273-59A9-C448-B369-DDED938AD6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54473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FC394-89B6-C142-BEFD-EED9A331DB28}" type="datetimeFigureOut">
              <a:rPr lang="en-US" smtClean="0"/>
              <a:t>6/15/14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A2273-59A9-C448-B369-DDED938AD6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29297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FC394-89B6-C142-BEFD-EED9A331DB28}" type="datetimeFigureOut">
              <a:rPr lang="en-US" smtClean="0"/>
              <a:t>6/15/14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A2273-59A9-C448-B369-DDED938AD6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66777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FC394-89B6-C142-BEFD-EED9A331DB28}" type="datetimeFigureOut">
              <a:rPr lang="en-US" smtClean="0"/>
              <a:t>6/15/14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A2273-59A9-C448-B369-DDED938AD6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15537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CFC394-89B6-C142-BEFD-EED9A331DB28}" type="datetimeFigureOut">
              <a:rPr lang="en-US" smtClean="0"/>
              <a:t>6/15/14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A2273-59A9-C448-B369-DDED938AD6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38724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eg"/><Relationship Id="rId3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4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eg"/><Relationship Id="rId3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eg"/><Relationship Id="rId3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eg"/><Relationship Id="rId3" Type="http://schemas.openxmlformats.org/officeDocument/2006/relationships/image" Target="../media/image1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4" Type="http://schemas.openxmlformats.org/officeDocument/2006/relationships/image" Target="../media/image17.jpe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4" Type="http://schemas.openxmlformats.org/officeDocument/2006/relationships/image" Target="../media/image21.jpe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2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bp0.blogger.com/_KgVIxtwto4Q/RsNHlmQpeeI/AAAAAAAAAAs/s2wF7JO5eRU/s320/greatthings-hand50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81000" y="447841"/>
            <a:ext cx="6585457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>
                <a:solidFill>
                  <a:srgbClr val="FFFF99"/>
                </a:solidFill>
                <a:effectLst>
                  <a:glow rad="139700">
                    <a:srgbClr val="C0504D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itchFamily="82" charset="-120"/>
                <a:ea typeface="華康雅藝體 Std W6" pitchFamily="82" charset="-120"/>
              </a:rPr>
              <a:t>我所作的事，信我的人也要作</a:t>
            </a:r>
            <a:r>
              <a:rPr lang="zh-TW" altLang="en-US" sz="3200" dirty="0" smtClean="0">
                <a:solidFill>
                  <a:srgbClr val="FFFF99"/>
                </a:solidFill>
                <a:effectLst>
                  <a:glow rad="139700">
                    <a:srgbClr val="C0504D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itchFamily="82" charset="-120"/>
                <a:ea typeface="華康雅藝體 Std W6" pitchFamily="82" charset="-120"/>
              </a:rPr>
              <a:t>，</a:t>
            </a:r>
            <a:endParaRPr lang="en-US" altLang="zh-TW" sz="3200" dirty="0" smtClean="0">
              <a:solidFill>
                <a:srgbClr val="FFFF99"/>
              </a:solidFill>
              <a:effectLst>
                <a:glow rad="139700">
                  <a:srgbClr val="C0504D">
                    <a:satMod val="175000"/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itchFamily="82" charset="-120"/>
              <a:ea typeface="華康雅藝體 Std W6" pitchFamily="82" charset="-120"/>
            </a:endParaRPr>
          </a:p>
          <a:p>
            <a:r>
              <a:rPr lang="zh-TW" altLang="en-US" sz="3200" dirty="0" smtClean="0">
                <a:solidFill>
                  <a:srgbClr val="FFFF99"/>
                </a:solidFill>
                <a:effectLst>
                  <a:glow rad="139700">
                    <a:srgbClr val="C0504D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itchFamily="82" charset="-120"/>
                <a:ea typeface="華康雅藝體 Std W6" pitchFamily="82" charset="-120"/>
              </a:rPr>
              <a:t>並</a:t>
            </a:r>
            <a:r>
              <a:rPr lang="zh-TW" altLang="en-US" sz="3200" dirty="0">
                <a:solidFill>
                  <a:srgbClr val="FFFF99"/>
                </a:solidFill>
                <a:effectLst>
                  <a:glow rad="139700">
                    <a:srgbClr val="C0504D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itchFamily="82" charset="-120"/>
                <a:ea typeface="華康雅藝體 Std W6" pitchFamily="82" charset="-120"/>
              </a:rPr>
              <a:t>且要作比這更大的</a:t>
            </a:r>
            <a:r>
              <a:rPr lang="zh-TW" altLang="en-US" sz="3200" dirty="0" smtClean="0">
                <a:solidFill>
                  <a:srgbClr val="FFFF99"/>
                </a:solidFill>
                <a:effectLst>
                  <a:glow rad="139700">
                    <a:srgbClr val="C0504D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itchFamily="82" charset="-120"/>
                <a:ea typeface="華康雅藝體 Std W6" pitchFamily="82" charset="-120"/>
              </a:rPr>
              <a:t>事。</a:t>
            </a:r>
            <a:r>
              <a:rPr lang="en-US" altLang="zh-TW" sz="3200" dirty="0" smtClean="0">
                <a:solidFill>
                  <a:srgbClr val="FFFF99"/>
                </a:solidFill>
                <a:effectLst>
                  <a:glow rad="139700">
                    <a:srgbClr val="C0504D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itchFamily="82" charset="-120"/>
                <a:ea typeface="華康雅藝體 Std W6" pitchFamily="82" charset="-120"/>
              </a:rPr>
              <a:t>(</a:t>
            </a:r>
            <a:r>
              <a:rPr lang="zh-TW" altLang="en-US" sz="3200" dirty="0" smtClean="0">
                <a:solidFill>
                  <a:srgbClr val="FFFF99"/>
                </a:solidFill>
                <a:effectLst>
                  <a:glow rad="139700">
                    <a:srgbClr val="C0504D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itchFamily="82" charset="-120"/>
                <a:ea typeface="華康雅藝體 Std W6" pitchFamily="82" charset="-120"/>
              </a:rPr>
              <a:t>約</a:t>
            </a:r>
            <a:r>
              <a:rPr lang="en-US" altLang="zh-TW" sz="3200" dirty="0" smtClean="0">
                <a:solidFill>
                  <a:srgbClr val="FFFF99"/>
                </a:solidFill>
                <a:effectLst>
                  <a:glow rad="139700">
                    <a:srgbClr val="C0504D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itchFamily="82" charset="-120"/>
                <a:ea typeface="華康雅藝體 Std W6" pitchFamily="82" charset="-120"/>
              </a:rPr>
              <a:t>14:12)</a:t>
            </a:r>
            <a:endParaRPr lang="en-US" sz="3200" dirty="0">
              <a:solidFill>
                <a:srgbClr val="FFFF99"/>
              </a:solidFill>
              <a:effectLst>
                <a:glow rad="139700">
                  <a:srgbClr val="C0504D">
                    <a:satMod val="175000"/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itchFamily="82" charset="-120"/>
              <a:ea typeface="華康雅藝體 Std W6" pitchFamily="82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1184822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600" y="177225"/>
            <a:ext cx="333136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prstClr val="black"/>
                </a:solidFill>
                <a:latin typeface="華康雅藝體 Std W6" pitchFamily="82" charset="-120"/>
                <a:ea typeface="華康雅藝體 Std W6" pitchFamily="82" charset="-120"/>
              </a:rPr>
              <a:t>一</a:t>
            </a:r>
            <a:r>
              <a:rPr lang="en-US" altLang="zh-TW" sz="3200" dirty="0" smtClean="0">
                <a:solidFill>
                  <a:prstClr val="black"/>
                </a:solidFill>
                <a:latin typeface="華康雅藝體 Std W6" pitchFamily="82" charset="-120"/>
                <a:ea typeface="華康雅藝體 Std W6" pitchFamily="82" charset="-120"/>
              </a:rPr>
              <a:t>.</a:t>
            </a:r>
            <a:r>
              <a:rPr lang="zh-TW" altLang="en-US" sz="3200" dirty="0" smtClean="0">
                <a:solidFill>
                  <a:prstClr val="black"/>
                </a:solidFill>
                <a:latin typeface="華康雅藝體 Std W6" pitchFamily="82" charset="-120"/>
                <a:ea typeface="華康雅藝體 Std W6" pitchFamily="82" charset="-120"/>
              </a:rPr>
              <a:t> </a:t>
            </a:r>
            <a:r>
              <a:rPr lang="zh-TW" altLang="en-US" sz="3200" u="sng" dirty="0" smtClean="0">
                <a:solidFill>
                  <a:prstClr val="black"/>
                </a:solidFill>
                <a:latin typeface="華康雅藝體 Std W6" pitchFamily="82" charset="-120"/>
                <a:ea typeface="華康雅藝體 Std W6" pitchFamily="82" charset="-120"/>
              </a:rPr>
              <a:t>何為作大事</a:t>
            </a:r>
            <a:r>
              <a:rPr lang="zh-TW" altLang="en-US" sz="3200" dirty="0" smtClean="0">
                <a:solidFill>
                  <a:prstClr val="black"/>
                </a:solidFill>
                <a:latin typeface="華康雅藝體 Std W6" pitchFamily="82" charset="-120"/>
                <a:ea typeface="華康雅藝體 Std W6" pitchFamily="82" charset="-120"/>
              </a:rPr>
              <a:t>？</a:t>
            </a:r>
            <a:endParaRPr lang="en-US" sz="3200" dirty="0">
              <a:solidFill>
                <a:prstClr val="black"/>
              </a:solidFill>
              <a:latin typeface="華康雅藝體 Std W6" pitchFamily="82" charset="-120"/>
              <a:ea typeface="華康雅藝體 Std W6" pitchFamily="82" charset="-12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57200" y="762000"/>
            <a:ext cx="757771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prstClr val="black"/>
                </a:solidFill>
                <a:latin typeface="華康雅藝體 Std W6" pitchFamily="82" charset="-120"/>
                <a:ea typeface="華康雅藝體 Std W6" pitchFamily="82" charset="-120"/>
              </a:rPr>
              <a:t>「我所作的事，</a:t>
            </a:r>
            <a:r>
              <a:rPr lang="zh-TW" altLang="en-US" sz="3200" dirty="0" smtClean="0">
                <a:solidFill>
                  <a:srgbClr val="C00000"/>
                </a:solidFill>
                <a:latin typeface="華康雅藝體 Std W6" pitchFamily="82" charset="-120"/>
                <a:ea typeface="華康雅藝體 Std W6" pitchFamily="82" charset="-120"/>
              </a:rPr>
              <a:t>信我的人也要作</a:t>
            </a:r>
            <a:r>
              <a:rPr lang="zh-TW" altLang="en-US" sz="3200" dirty="0" smtClean="0">
                <a:solidFill>
                  <a:prstClr val="black"/>
                </a:solidFill>
                <a:latin typeface="華康雅藝體 Std W6" pitchFamily="82" charset="-120"/>
                <a:ea typeface="華康雅藝體 Std W6" pitchFamily="82" charset="-120"/>
              </a:rPr>
              <a:t>」</a:t>
            </a:r>
            <a:r>
              <a:rPr lang="en-US" altLang="zh-TW" sz="2800" dirty="0" smtClean="0">
                <a:solidFill>
                  <a:prstClr val="black"/>
                </a:solidFill>
                <a:latin typeface="華康雅藝體 Std W6" pitchFamily="82" charset="-120"/>
                <a:ea typeface="華康雅藝體 Std W6" pitchFamily="82" charset="-120"/>
              </a:rPr>
              <a:t>(12</a:t>
            </a:r>
            <a:r>
              <a:rPr lang="zh-TW" altLang="en-US" sz="2800" dirty="0" smtClean="0">
                <a:solidFill>
                  <a:prstClr val="black"/>
                </a:solidFill>
                <a:latin typeface="華康雅藝體 Std W6" pitchFamily="82" charset="-120"/>
                <a:ea typeface="華康雅藝體 Std W6" pitchFamily="82" charset="-120"/>
              </a:rPr>
              <a:t>節</a:t>
            </a:r>
            <a:r>
              <a:rPr lang="en-US" altLang="zh-TW" sz="2800" dirty="0" smtClean="0">
                <a:solidFill>
                  <a:prstClr val="black"/>
                </a:solidFill>
                <a:latin typeface="華康雅藝體 Std W6" pitchFamily="82" charset="-120"/>
                <a:ea typeface="華康雅藝體 Std W6" pitchFamily="82" charset="-120"/>
              </a:rPr>
              <a:t>)</a:t>
            </a:r>
            <a:endParaRPr lang="en-US" sz="2800" dirty="0">
              <a:solidFill>
                <a:prstClr val="black"/>
              </a:solidFill>
              <a:latin typeface="華康雅藝體 Std W6" pitchFamily="82" charset="-120"/>
              <a:ea typeface="華康雅藝體 Std W6" pitchFamily="82" charset="-12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38200" y="1371600"/>
            <a:ext cx="100540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>
                <a:solidFill>
                  <a:prstClr val="black"/>
                </a:solidFill>
                <a:latin typeface="華康雅藝體 Std W6" pitchFamily="82" charset="-120"/>
                <a:ea typeface="華康雅藝體 Std W6" pitchFamily="82" charset="-120"/>
              </a:rPr>
              <a:t>更</a:t>
            </a:r>
            <a:r>
              <a:rPr lang="zh-TW" altLang="en-US" sz="3200" dirty="0" smtClean="0">
                <a:solidFill>
                  <a:prstClr val="black"/>
                </a:solidFill>
                <a:latin typeface="華康雅藝體 Std W6" pitchFamily="82" charset="-120"/>
                <a:ea typeface="華康雅藝體 Std W6" pitchFamily="82" charset="-120"/>
              </a:rPr>
              <a:t>大</a:t>
            </a:r>
            <a:endParaRPr lang="en-US" sz="3200" dirty="0">
              <a:solidFill>
                <a:prstClr val="black"/>
              </a:solidFill>
              <a:latin typeface="華康雅藝體 Std W6" pitchFamily="82" charset="-120"/>
              <a:ea typeface="華康雅藝體 Std W6" pitchFamily="82" charset="-120"/>
            </a:endParaRPr>
          </a:p>
        </p:txBody>
      </p:sp>
      <p:sp>
        <p:nvSpPr>
          <p:cNvPr id="3" name="Not Equal 2"/>
          <p:cNvSpPr/>
          <p:nvPr/>
        </p:nvSpPr>
        <p:spPr>
          <a:xfrm>
            <a:off x="1749941" y="1473487"/>
            <a:ext cx="838200" cy="457200"/>
          </a:xfrm>
          <a:prstGeom prst="mathNotEqua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561431" y="1371600"/>
            <a:ext cx="141577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prstClr val="black"/>
                </a:solidFill>
                <a:latin typeface="華康雅藝體 Std W6" pitchFamily="82" charset="-120"/>
                <a:ea typeface="華康雅藝體 Std W6" pitchFamily="82" charset="-120"/>
              </a:rPr>
              <a:t>更厲害</a:t>
            </a:r>
            <a:endParaRPr lang="en-US" sz="3200" dirty="0">
              <a:solidFill>
                <a:prstClr val="black"/>
              </a:solidFill>
              <a:latin typeface="華康雅藝體 Std W6" pitchFamily="82" charset="-120"/>
              <a:ea typeface="華康雅藝體 Std W6" pitchFamily="82" charset="-12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543969" y="1929825"/>
            <a:ext cx="416331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prstClr val="black"/>
                </a:solidFill>
                <a:latin typeface="華康雅藝體 Std W6" pitchFamily="82" charset="-120"/>
                <a:ea typeface="華康雅藝體 Std W6" pitchFamily="82" charset="-120"/>
              </a:rPr>
              <a:t>數量更大 </a:t>
            </a:r>
            <a:r>
              <a:rPr lang="en-US" altLang="zh-TW" sz="2800" i="1" dirty="0" smtClean="0">
                <a:solidFill>
                  <a:prstClr val="black"/>
                </a:solidFill>
                <a:latin typeface="Arial" panose="020B0604020202020204" pitchFamily="34" charset="0"/>
                <a:ea typeface="華康雅藝體 Std W6" pitchFamily="82" charset="-120"/>
                <a:cs typeface="Arial" panose="020B0604020202020204" pitchFamily="34" charset="0"/>
              </a:rPr>
              <a:t>greater things</a:t>
            </a:r>
            <a:endParaRPr lang="en-US" sz="2800" i="1" dirty="0">
              <a:solidFill>
                <a:prstClr val="black"/>
              </a:solidFill>
              <a:latin typeface="Arial" panose="020B0604020202020204" pitchFamily="34" charset="0"/>
              <a:ea typeface="華康雅藝體 Std W6" pitchFamily="82" charset="-120"/>
              <a:cs typeface="Arial" panose="020B0604020202020204" pitchFamily="34" charset="0"/>
            </a:endParaRPr>
          </a:p>
        </p:txBody>
      </p:sp>
      <p:sp>
        <p:nvSpPr>
          <p:cNvPr id="6" name="Equal 5"/>
          <p:cNvSpPr/>
          <p:nvPr/>
        </p:nvSpPr>
        <p:spPr>
          <a:xfrm>
            <a:off x="1756569" y="1969075"/>
            <a:ext cx="804862" cy="622012"/>
          </a:xfrm>
          <a:prstGeom prst="mathEqua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10" name="Equal 9"/>
          <p:cNvSpPr/>
          <p:nvPr/>
        </p:nvSpPr>
        <p:spPr>
          <a:xfrm>
            <a:off x="1749941" y="2514600"/>
            <a:ext cx="804862" cy="622012"/>
          </a:xfrm>
          <a:prstGeom prst="mathEqua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543968" y="2463224"/>
            <a:ext cx="18261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prstClr val="black"/>
                </a:solidFill>
                <a:latin typeface="華康雅藝體 Std W6" pitchFamily="82" charset="-120"/>
                <a:ea typeface="華康雅藝體 Std W6" pitchFamily="82" charset="-120"/>
              </a:rPr>
              <a:t>範圍更廣</a:t>
            </a:r>
            <a:endParaRPr lang="en-US" sz="3200" dirty="0">
              <a:solidFill>
                <a:prstClr val="black"/>
              </a:solidFill>
              <a:latin typeface="華康雅藝體 Std W6" pitchFamily="82" charset="-120"/>
              <a:ea typeface="華康雅藝體 Std W6" pitchFamily="82" charset="-120"/>
            </a:endParaRPr>
          </a:p>
        </p:txBody>
      </p:sp>
      <p:pic>
        <p:nvPicPr>
          <p:cNvPr id="1028" name="Picture 4" descr="http://www.bharatmoms.com/uploads/Image/Personalized%20Antique%20Design%20Silver%20Jewelry%20Box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200" y="3136612"/>
            <a:ext cx="3409950" cy="3409951"/>
          </a:xfrm>
          <a:prstGeom prst="rect">
            <a:avLst/>
          </a:prstGeom>
          <a:noFill/>
          <a:effectLst>
            <a:glow>
              <a:schemeClr val="bg1"/>
            </a:glow>
            <a:softEdge rad="508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C:\Users\Balex\AppData\Local\Microsoft\Windows\Temporary Internet Files\Content.IE5\RIWE8H4X\MC900432587[1]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8375" y="1663987"/>
            <a:ext cx="2133600" cy="2133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Box 15"/>
          <p:cNvSpPr txBox="1"/>
          <p:nvPr/>
        </p:nvSpPr>
        <p:spPr>
          <a:xfrm>
            <a:off x="838200" y="3276600"/>
            <a:ext cx="2755883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prstClr val="black"/>
                </a:solidFill>
                <a:latin typeface="華康雅藝體 Std W6" pitchFamily="82" charset="-120"/>
                <a:ea typeface="華康雅藝體 Std W6" pitchFamily="82" charset="-120"/>
              </a:rPr>
              <a:t>兩個應許：</a:t>
            </a:r>
            <a:endParaRPr lang="en-US" altLang="zh-TW" sz="3200" dirty="0" smtClean="0">
              <a:solidFill>
                <a:prstClr val="black"/>
              </a:solidFill>
              <a:latin typeface="華康雅藝體 Std W6" pitchFamily="82" charset="-120"/>
              <a:ea typeface="華康雅藝體 Std W6" pitchFamily="82" charset="-120"/>
            </a:endParaRPr>
          </a:p>
          <a:p>
            <a:pPr marL="514350" indent="-514350">
              <a:buFontTx/>
              <a:buAutoNum type="arabicPeriod"/>
            </a:pPr>
            <a:r>
              <a:rPr lang="zh-TW" altLang="en-US" sz="3200" dirty="0" smtClean="0">
                <a:solidFill>
                  <a:prstClr val="black"/>
                </a:solidFill>
                <a:latin typeface="華康雅藝體 Std W6" pitchFamily="82" charset="-120"/>
                <a:ea typeface="華康雅藝體 Std W6" pitchFamily="82" charset="-120"/>
              </a:rPr>
              <a:t>禱告的能力</a:t>
            </a:r>
            <a:endParaRPr lang="en-US" altLang="zh-TW" sz="3200" dirty="0" smtClean="0">
              <a:solidFill>
                <a:prstClr val="black"/>
              </a:solidFill>
              <a:latin typeface="華康雅藝體 Std W6" pitchFamily="82" charset="-120"/>
              <a:ea typeface="華康雅藝體 Std W6" pitchFamily="82" charset="-120"/>
            </a:endParaRPr>
          </a:p>
          <a:p>
            <a:pPr marL="514350" indent="-514350">
              <a:buFontTx/>
              <a:buAutoNum type="arabicPeriod"/>
            </a:pPr>
            <a:r>
              <a:rPr lang="zh-TW" altLang="en-US" sz="3200" dirty="0" smtClean="0">
                <a:solidFill>
                  <a:prstClr val="black"/>
                </a:solidFill>
                <a:latin typeface="華康雅藝體 Std W6" pitchFamily="82" charset="-120"/>
                <a:ea typeface="華康雅藝體 Std W6" pitchFamily="82" charset="-120"/>
              </a:rPr>
              <a:t>聖靈的同在</a:t>
            </a:r>
            <a:endParaRPr lang="en-US" sz="3200" dirty="0">
              <a:solidFill>
                <a:prstClr val="black"/>
              </a:solidFill>
              <a:latin typeface="華康雅藝體 Std W6" pitchFamily="82" charset="-120"/>
              <a:ea typeface="華康雅藝體 Std W6" pitchFamily="82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2498801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0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3" grpId="0" animBg="1"/>
      <p:bldP spid="7" grpId="0"/>
      <p:bldP spid="8" grpId="0"/>
      <p:bldP spid="6" grpId="0" animBg="1"/>
      <p:bldP spid="10" grpId="0" animBg="1"/>
      <p:bldP spid="11" grpId="0"/>
      <p:bldP spid="1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600" y="177225"/>
            <a:ext cx="287771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prstClr val="black"/>
                </a:solidFill>
                <a:latin typeface="華康雅藝體 Std W6" pitchFamily="82" charset="-120"/>
                <a:ea typeface="華康雅藝體 Std W6" pitchFamily="82" charset="-120"/>
              </a:rPr>
              <a:t>二</a:t>
            </a:r>
            <a:r>
              <a:rPr lang="en-US" altLang="zh-TW" sz="3200" dirty="0" smtClean="0">
                <a:solidFill>
                  <a:prstClr val="black"/>
                </a:solidFill>
                <a:latin typeface="華康雅藝體 Std W6" pitchFamily="82" charset="-120"/>
                <a:ea typeface="華康雅藝體 Std W6" pitchFamily="82" charset="-120"/>
              </a:rPr>
              <a:t>.</a:t>
            </a:r>
            <a:r>
              <a:rPr lang="zh-TW" altLang="en-US" sz="3200" dirty="0" smtClean="0">
                <a:solidFill>
                  <a:prstClr val="black"/>
                </a:solidFill>
                <a:latin typeface="華康雅藝體 Std W6" pitchFamily="82" charset="-120"/>
                <a:ea typeface="華康雅藝體 Std W6" pitchFamily="82" charset="-120"/>
              </a:rPr>
              <a:t> </a:t>
            </a:r>
            <a:r>
              <a:rPr lang="zh-TW" altLang="en-US" sz="3200" u="sng" dirty="0" smtClean="0">
                <a:solidFill>
                  <a:prstClr val="black"/>
                </a:solidFill>
                <a:latin typeface="華康雅藝體 Std W6" pitchFamily="82" charset="-120"/>
                <a:ea typeface="華康雅藝體 Std W6" pitchFamily="82" charset="-120"/>
              </a:rPr>
              <a:t>禱告的能力</a:t>
            </a:r>
            <a:endParaRPr lang="en-US" sz="3200" u="sng" dirty="0">
              <a:solidFill>
                <a:prstClr val="black"/>
              </a:solidFill>
              <a:latin typeface="華康雅藝體 Std W6" pitchFamily="82" charset="-120"/>
              <a:ea typeface="華康雅藝體 Std W6" pitchFamily="82" charset="-12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57200" y="762000"/>
            <a:ext cx="865493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>
                <a:solidFill>
                  <a:prstClr val="black"/>
                </a:solidFill>
                <a:latin typeface="華康雅藝體 Std W6" pitchFamily="82" charset="-120"/>
                <a:ea typeface="華康雅藝體 Std W6" pitchFamily="82" charset="-120"/>
              </a:rPr>
              <a:t>「你們奉我的名無論求甚麼，我必成就」</a:t>
            </a:r>
            <a:r>
              <a:rPr lang="en-US" altLang="zh-TW" sz="2800" dirty="0" smtClean="0">
                <a:solidFill>
                  <a:prstClr val="black"/>
                </a:solidFill>
                <a:latin typeface="華康雅藝體 Std W6" pitchFamily="82" charset="-120"/>
                <a:ea typeface="華康雅藝體 Std W6" pitchFamily="82" charset="-120"/>
              </a:rPr>
              <a:t>(13</a:t>
            </a:r>
            <a:r>
              <a:rPr lang="zh-TW" altLang="en-US" sz="2800" dirty="0" smtClean="0">
                <a:solidFill>
                  <a:prstClr val="black"/>
                </a:solidFill>
                <a:latin typeface="華康雅藝體 Std W6" pitchFamily="82" charset="-120"/>
                <a:ea typeface="華康雅藝體 Std W6" pitchFamily="82" charset="-120"/>
              </a:rPr>
              <a:t>節</a:t>
            </a:r>
            <a:r>
              <a:rPr lang="en-US" altLang="zh-TW" sz="2800" dirty="0" smtClean="0">
                <a:solidFill>
                  <a:prstClr val="black"/>
                </a:solidFill>
                <a:latin typeface="華康雅藝體 Std W6" pitchFamily="82" charset="-120"/>
                <a:ea typeface="華康雅藝體 Std W6" pitchFamily="82" charset="-120"/>
              </a:rPr>
              <a:t>)</a:t>
            </a:r>
            <a:endParaRPr lang="en-US" sz="2800" dirty="0">
              <a:solidFill>
                <a:prstClr val="black"/>
              </a:solidFill>
              <a:latin typeface="華康雅藝體 Std W6" pitchFamily="82" charset="-120"/>
              <a:ea typeface="華康雅藝體 Std W6" pitchFamily="82" charset="-120"/>
            </a:endParaRPr>
          </a:p>
        </p:txBody>
      </p:sp>
      <p:pic>
        <p:nvPicPr>
          <p:cNvPr id="2050" name="Picture 2" descr="http://www.inspiration-for-singles.com/images/Jesus-praying-by-rock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1588799"/>
            <a:ext cx="2476500" cy="3095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://www.prayerfoundation.org/books/book_r99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411"/>
          <a:stretch/>
        </p:blipFill>
        <p:spPr bwMode="auto">
          <a:xfrm>
            <a:off x="6172200" y="1518299"/>
            <a:ext cx="2603302" cy="3537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 descr="http://archivo.laprensa.com.ni/archivo/2006/junio/04/noticias/religionyfe/fotos/29715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0" y="1572202"/>
            <a:ext cx="2502867" cy="34569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xtBox 17"/>
          <p:cNvSpPr txBox="1"/>
          <p:nvPr/>
        </p:nvSpPr>
        <p:spPr>
          <a:xfrm>
            <a:off x="793830" y="5105400"/>
            <a:ext cx="7981672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prstClr val="black"/>
                </a:solidFill>
                <a:latin typeface="華康雅藝體 Std W6" pitchFamily="82" charset="-120"/>
                <a:ea typeface="華康雅藝體 Std W6" pitchFamily="82" charset="-120"/>
              </a:rPr>
              <a:t>「一個人愈少禱告，就愈覺得不需要禱告，</a:t>
            </a:r>
            <a:endParaRPr lang="en-US" altLang="zh-TW" sz="3200" dirty="0" smtClean="0">
              <a:solidFill>
                <a:prstClr val="black"/>
              </a:solidFill>
              <a:latin typeface="華康雅藝體 Std W6" pitchFamily="82" charset="-120"/>
              <a:ea typeface="華康雅藝體 Std W6" pitchFamily="82" charset="-120"/>
            </a:endParaRPr>
          </a:p>
          <a:p>
            <a:r>
              <a:rPr lang="zh-TW" altLang="en-US" sz="3200" dirty="0">
                <a:solidFill>
                  <a:prstClr val="black"/>
                </a:solidFill>
                <a:latin typeface="華康雅藝體 Std W6" pitchFamily="82" charset="-120"/>
                <a:ea typeface="華康雅藝體 Std W6" pitchFamily="82" charset="-120"/>
              </a:rPr>
              <a:t> </a:t>
            </a:r>
            <a:r>
              <a:rPr lang="zh-TW" altLang="en-US" sz="3200" dirty="0" smtClean="0">
                <a:solidFill>
                  <a:prstClr val="black"/>
                </a:solidFill>
                <a:latin typeface="華康雅藝體 Std W6" pitchFamily="82" charset="-120"/>
                <a:ea typeface="華康雅藝體 Std W6" pitchFamily="82" charset="-120"/>
              </a:rPr>
              <a:t>  並且愈感覺不到上帝的同在」</a:t>
            </a:r>
            <a:endParaRPr lang="en-US" sz="2800" dirty="0">
              <a:solidFill>
                <a:prstClr val="black"/>
              </a:solidFill>
              <a:latin typeface="華康雅藝體 Std W6" pitchFamily="82" charset="-120"/>
              <a:ea typeface="華康雅藝體 Std W6" pitchFamily="82" charset="-12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71753" y="2392740"/>
            <a:ext cx="3057247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C00000"/>
                </a:solidFill>
                <a:latin typeface="華康雅藝體 Std W6" pitchFamily="82" charset="-120"/>
                <a:ea typeface="華康雅藝體 Std W6" pitchFamily="82" charset="-120"/>
              </a:rPr>
              <a:t>常禱告常有力量</a:t>
            </a:r>
            <a:endParaRPr lang="en-US" altLang="zh-TW" sz="3200" dirty="0" smtClean="0">
              <a:solidFill>
                <a:srgbClr val="C00000"/>
              </a:solidFill>
              <a:latin typeface="華康雅藝體 Std W6" pitchFamily="82" charset="-120"/>
              <a:ea typeface="華康雅藝體 Std W6" pitchFamily="82" charset="-120"/>
            </a:endParaRPr>
          </a:p>
          <a:p>
            <a:r>
              <a:rPr lang="zh-TW" altLang="en-US" sz="3200" dirty="0" smtClean="0">
                <a:solidFill>
                  <a:srgbClr val="C00000"/>
                </a:solidFill>
                <a:latin typeface="華康雅藝體 Std W6" pitchFamily="82" charset="-120"/>
                <a:ea typeface="華康雅藝體 Std W6" pitchFamily="82" charset="-120"/>
              </a:rPr>
              <a:t>少禱告少有力量</a:t>
            </a:r>
            <a:endParaRPr lang="en-US" altLang="zh-TW" sz="3200" dirty="0" smtClean="0">
              <a:solidFill>
                <a:srgbClr val="C00000"/>
              </a:solidFill>
              <a:latin typeface="華康雅藝體 Std W6" pitchFamily="82" charset="-120"/>
              <a:ea typeface="華康雅藝體 Std W6" pitchFamily="82" charset="-120"/>
            </a:endParaRPr>
          </a:p>
          <a:p>
            <a:r>
              <a:rPr lang="zh-TW" altLang="en-US" sz="3200" dirty="0" smtClean="0">
                <a:solidFill>
                  <a:srgbClr val="C00000"/>
                </a:solidFill>
                <a:latin typeface="華康雅藝體 Std W6" pitchFamily="82" charset="-120"/>
                <a:ea typeface="華康雅藝體 Std W6" pitchFamily="82" charset="-120"/>
              </a:rPr>
              <a:t>不禱告沒有力量</a:t>
            </a:r>
            <a:endParaRPr lang="en-US" sz="3200" dirty="0">
              <a:solidFill>
                <a:srgbClr val="C00000"/>
              </a:solidFill>
              <a:latin typeface="華康雅藝體 Std W6" pitchFamily="82" charset="-120"/>
              <a:ea typeface="華康雅藝體 Std W6" pitchFamily="82" charset="-120"/>
            </a:endParaRPr>
          </a:p>
        </p:txBody>
      </p:sp>
      <p:sp>
        <p:nvSpPr>
          <p:cNvPr id="3" name="Oval 2"/>
          <p:cNvSpPr/>
          <p:nvPr/>
        </p:nvSpPr>
        <p:spPr>
          <a:xfrm>
            <a:off x="4143580" y="762000"/>
            <a:ext cx="504620" cy="584775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209780"/>
      </p:ext>
    </p:extLst>
  </p:cSld>
  <p:clrMapOvr>
    <a:masterClrMapping/>
  </p:clrMapOvr>
  <p:transition xmlns:p14="http://schemas.microsoft.com/office/powerpoint/2010/main" spd="slow">
    <p:pull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9" grpId="0"/>
      <p:bldP spid="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http://0101.nccdn.net/1_5/2aa/353/11b/1243635000101018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351246"/>
            <a:ext cx="3028950" cy="426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6" descr="http://www.thegodfocusedlife.com/page9/files/stacks_image_207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811" y="1143000"/>
            <a:ext cx="3243728" cy="3516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593539" y="1138646"/>
            <a:ext cx="5107488" cy="25545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prstClr val="black"/>
                </a:solidFill>
                <a:latin typeface="華康雅藝體 Std W6" pitchFamily="82" charset="-120"/>
                <a:ea typeface="華康雅藝體 Std W6" pitchFamily="82" charset="-120"/>
              </a:rPr>
              <a:t>「當我禱告的時候，</a:t>
            </a:r>
            <a:endParaRPr lang="en-US" altLang="zh-TW" sz="3200" dirty="0" smtClean="0">
              <a:solidFill>
                <a:prstClr val="black"/>
              </a:solidFill>
              <a:latin typeface="華康雅藝體 Std W6" pitchFamily="82" charset="-120"/>
              <a:ea typeface="華康雅藝體 Std W6" pitchFamily="82" charset="-120"/>
            </a:endParaRPr>
          </a:p>
          <a:p>
            <a:r>
              <a:rPr lang="zh-TW" altLang="en-US" sz="3200" dirty="0" smtClean="0">
                <a:solidFill>
                  <a:prstClr val="black"/>
                </a:solidFill>
                <a:latin typeface="華康雅藝體 Std W6" pitchFamily="82" charset="-120"/>
                <a:ea typeface="華康雅藝體 Std W6" pitchFamily="82" charset="-120"/>
              </a:rPr>
              <a:t>   上帝就在我的手肘邊，</a:t>
            </a:r>
            <a:endParaRPr lang="en-US" altLang="zh-TW" sz="3200" dirty="0" smtClean="0">
              <a:solidFill>
                <a:prstClr val="black"/>
              </a:solidFill>
              <a:latin typeface="華康雅藝體 Std W6" pitchFamily="82" charset="-120"/>
              <a:ea typeface="華康雅藝體 Std W6" pitchFamily="82" charset="-120"/>
            </a:endParaRPr>
          </a:p>
          <a:p>
            <a:r>
              <a:rPr lang="zh-TW" altLang="en-US" sz="3200" dirty="0">
                <a:solidFill>
                  <a:prstClr val="black"/>
                </a:solidFill>
                <a:latin typeface="華康雅藝體 Std W6" pitchFamily="82" charset="-120"/>
                <a:ea typeface="華康雅藝體 Std W6" pitchFamily="82" charset="-120"/>
              </a:rPr>
              <a:t> </a:t>
            </a:r>
            <a:r>
              <a:rPr lang="zh-TW" altLang="en-US" sz="3200" dirty="0" smtClean="0">
                <a:solidFill>
                  <a:prstClr val="black"/>
                </a:solidFill>
                <a:latin typeface="華康雅藝體 Std W6" pitchFamily="82" charset="-120"/>
                <a:ea typeface="華康雅藝體 Std W6" pitchFamily="82" charset="-120"/>
              </a:rPr>
              <a:t>  站在那裡好隨時答應我，</a:t>
            </a:r>
            <a:endParaRPr lang="en-US" altLang="zh-TW" sz="3200" dirty="0" smtClean="0">
              <a:solidFill>
                <a:prstClr val="black"/>
              </a:solidFill>
              <a:latin typeface="華康雅藝體 Std W6" pitchFamily="82" charset="-120"/>
              <a:ea typeface="華康雅藝體 Std W6" pitchFamily="82" charset="-120"/>
            </a:endParaRPr>
          </a:p>
          <a:p>
            <a:r>
              <a:rPr lang="zh-TW" altLang="en-US" sz="3200" dirty="0">
                <a:solidFill>
                  <a:prstClr val="black"/>
                </a:solidFill>
                <a:latin typeface="華康雅藝體 Std W6" pitchFamily="82" charset="-120"/>
                <a:ea typeface="華康雅藝體 Std W6" pitchFamily="82" charset="-120"/>
              </a:rPr>
              <a:t> </a:t>
            </a:r>
            <a:r>
              <a:rPr lang="zh-TW" altLang="en-US" sz="3200" dirty="0" smtClean="0">
                <a:solidFill>
                  <a:prstClr val="black"/>
                </a:solidFill>
                <a:latin typeface="華康雅藝體 Std W6" pitchFamily="82" charset="-120"/>
                <a:ea typeface="華康雅藝體 Std W6" pitchFamily="82" charset="-120"/>
              </a:rPr>
              <a:t>  而我有信心，</a:t>
            </a:r>
            <a:endParaRPr lang="en-US" altLang="zh-TW" sz="3200" dirty="0" smtClean="0">
              <a:solidFill>
                <a:prstClr val="black"/>
              </a:solidFill>
              <a:latin typeface="華康雅藝體 Std W6" pitchFamily="82" charset="-120"/>
              <a:ea typeface="華康雅藝體 Std W6" pitchFamily="82" charset="-120"/>
            </a:endParaRPr>
          </a:p>
          <a:p>
            <a:r>
              <a:rPr lang="zh-TW" altLang="en-US" sz="3200" dirty="0" smtClean="0">
                <a:solidFill>
                  <a:prstClr val="black"/>
                </a:solidFill>
                <a:latin typeface="華康雅藝體 Std W6" pitchFamily="82" charset="-120"/>
                <a:ea typeface="華康雅藝體 Std W6" pitchFamily="82" charset="-120"/>
              </a:rPr>
              <a:t>   期待上帝祂做大事。」</a:t>
            </a:r>
            <a:endParaRPr lang="en-US" sz="2800" dirty="0">
              <a:solidFill>
                <a:prstClr val="black"/>
              </a:solidFill>
              <a:latin typeface="華康雅藝體 Std W6" pitchFamily="82" charset="-120"/>
              <a:ea typeface="華康雅藝體 Std W6" pitchFamily="82" charset="-12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57200" y="4659312"/>
            <a:ext cx="8119530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8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itchFamily="82" charset="-120"/>
                <a:ea typeface="華康雅藝體 Std W6" pitchFamily="82" charset="-120"/>
              </a:rPr>
              <a:t>Seven</a:t>
            </a:r>
            <a:r>
              <a:rPr lang="zh-TW" altLang="en-US" sz="28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itchFamily="82" charset="-120"/>
                <a:ea typeface="華康雅藝體 Std W6" pitchFamily="82" charset="-120"/>
              </a:rPr>
              <a:t> </a:t>
            </a:r>
            <a:r>
              <a:rPr lang="en-US" altLang="zh-TW" sz="28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itchFamily="82" charset="-120"/>
                <a:ea typeface="華康雅藝體 Std W6" pitchFamily="82" charset="-120"/>
              </a:rPr>
              <a:t>days</a:t>
            </a:r>
            <a:r>
              <a:rPr lang="zh-TW" altLang="en-US" sz="28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itchFamily="82" charset="-120"/>
                <a:ea typeface="華康雅藝體 Std W6" pitchFamily="82" charset="-120"/>
              </a:rPr>
              <a:t> </a:t>
            </a:r>
            <a:r>
              <a:rPr lang="en-US" altLang="zh-TW" sz="28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itchFamily="82" charset="-120"/>
                <a:ea typeface="華康雅藝體 Std W6" pitchFamily="82" charset="-120"/>
              </a:rPr>
              <a:t>makes</a:t>
            </a:r>
            <a:r>
              <a:rPr lang="zh-TW" altLang="en-US" sz="28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itchFamily="82" charset="-120"/>
                <a:ea typeface="華康雅藝體 Std W6" pitchFamily="82" charset="-120"/>
              </a:rPr>
              <a:t> </a:t>
            </a:r>
            <a:r>
              <a:rPr lang="en-US" altLang="zh-TW" sz="28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itchFamily="82" charset="-120"/>
                <a:ea typeface="華康雅藝體 Std W6" pitchFamily="82" charset="-120"/>
              </a:rPr>
              <a:t>a</a:t>
            </a:r>
            <a:r>
              <a:rPr lang="zh-TW" altLang="en-US" sz="28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itchFamily="82" charset="-120"/>
                <a:ea typeface="華康雅藝體 Std W6" pitchFamily="82" charset="-120"/>
              </a:rPr>
              <a:t> </a:t>
            </a:r>
            <a:r>
              <a:rPr lang="en-US" altLang="zh-TW" sz="28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itchFamily="82" charset="-120"/>
                <a:ea typeface="華康雅藝體 Std W6" pitchFamily="82" charset="-120"/>
              </a:rPr>
              <a:t>week</a:t>
            </a:r>
            <a:endParaRPr lang="en-US" altLang="zh-TW" sz="28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itchFamily="82" charset="-120"/>
              <a:ea typeface="華康雅藝體 Std W6" pitchFamily="82" charset="-120"/>
            </a:endParaRPr>
          </a:p>
          <a:p>
            <a:r>
              <a:rPr lang="en-US" altLang="zh-TW" sz="28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itchFamily="82" charset="-120"/>
                <a:ea typeface="華康雅藝體 Std W6" pitchFamily="82" charset="-120"/>
              </a:rPr>
              <a:t>Seven</a:t>
            </a:r>
            <a:r>
              <a:rPr lang="zh-TW" altLang="en-US" sz="28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itchFamily="82" charset="-120"/>
                <a:ea typeface="華康雅藝體 Std W6" pitchFamily="82" charset="-120"/>
              </a:rPr>
              <a:t> </a:t>
            </a:r>
            <a:r>
              <a:rPr lang="en-US" altLang="zh-TW" sz="28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itchFamily="82" charset="-120"/>
                <a:ea typeface="華康雅藝體 Std W6" pitchFamily="82" charset="-120"/>
              </a:rPr>
              <a:t>days</a:t>
            </a:r>
            <a:r>
              <a:rPr lang="zh-TW" altLang="en-US" sz="28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itchFamily="82" charset="-120"/>
                <a:ea typeface="華康雅藝體 Std W6" pitchFamily="82" charset="-120"/>
              </a:rPr>
              <a:t> </a:t>
            </a:r>
            <a:r>
              <a:rPr lang="en-US" altLang="zh-TW" sz="28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itchFamily="82" charset="-120"/>
                <a:ea typeface="華康雅藝體 Std W6" pitchFamily="82" charset="-120"/>
              </a:rPr>
              <a:t>without</a:t>
            </a:r>
            <a:r>
              <a:rPr lang="zh-TW" altLang="en-US" sz="28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itchFamily="82" charset="-120"/>
                <a:ea typeface="華康雅藝體 Std W6" pitchFamily="82" charset="-120"/>
              </a:rPr>
              <a:t> </a:t>
            </a:r>
            <a:r>
              <a:rPr lang="en-US" altLang="zh-TW" sz="28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itchFamily="82" charset="-120"/>
                <a:ea typeface="華康雅藝體 Std W6" pitchFamily="82" charset="-120"/>
              </a:rPr>
              <a:t>prayer</a:t>
            </a:r>
            <a:r>
              <a:rPr lang="zh-TW" altLang="en-US" sz="28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itchFamily="82" charset="-120"/>
                <a:ea typeface="華康雅藝體 Std W6" pitchFamily="82" charset="-120"/>
              </a:rPr>
              <a:t> </a:t>
            </a:r>
            <a:r>
              <a:rPr lang="en-US" altLang="zh-TW" sz="28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itchFamily="82" charset="-120"/>
                <a:ea typeface="華康雅藝體 Std W6" pitchFamily="82" charset="-120"/>
              </a:rPr>
              <a:t>makes</a:t>
            </a:r>
            <a:r>
              <a:rPr lang="zh-TW" altLang="en-US" sz="28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itchFamily="82" charset="-120"/>
                <a:ea typeface="華康雅藝體 Std W6" pitchFamily="82" charset="-120"/>
              </a:rPr>
              <a:t> </a:t>
            </a:r>
            <a:r>
              <a:rPr lang="en-US" altLang="zh-TW" sz="28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itchFamily="82" charset="-120"/>
                <a:ea typeface="華康雅藝體 Std W6" pitchFamily="82" charset="-120"/>
              </a:rPr>
              <a:t>one</a:t>
            </a:r>
            <a:r>
              <a:rPr lang="zh-TW" altLang="en-US" sz="28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itchFamily="82" charset="-120"/>
                <a:ea typeface="華康雅藝體 Std W6" pitchFamily="82" charset="-120"/>
              </a:rPr>
              <a:t> </a:t>
            </a:r>
            <a:r>
              <a:rPr lang="en-US" altLang="zh-TW" sz="28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itchFamily="82" charset="-120"/>
                <a:ea typeface="華康雅藝體 Std W6" pitchFamily="82" charset="-120"/>
              </a:rPr>
              <a:t>weak</a:t>
            </a:r>
            <a:endParaRPr lang="en-US" sz="28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itchFamily="82" charset="-120"/>
              <a:ea typeface="華康雅藝體 Std W6" pitchFamily="82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486955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catholic-convert.com/wp-content/uploads/Pentecost-lg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914860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85582547"/>
      </p:ext>
    </p:extLst>
  </p:cSld>
  <p:clrMapOvr>
    <a:masterClrMapping/>
  </p:clrMapOvr>
  <p:transition xmlns:p14="http://schemas.microsoft.com/office/powerpoint/2010/main" spd="slow">
    <p:circl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www.prayerfoundation.org/books/book_r16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304800"/>
            <a:ext cx="2286000" cy="3724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200400" y="381000"/>
            <a:ext cx="5517857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prstClr val="black"/>
                </a:solidFill>
                <a:latin typeface="華康雅藝體 Std W6" pitchFamily="82" charset="-120"/>
                <a:ea typeface="華康雅藝體 Std W6" pitchFamily="82" charset="-120"/>
              </a:rPr>
              <a:t>「神的方法就是</a:t>
            </a:r>
            <a:r>
              <a:rPr lang="zh-TW" altLang="en-US" sz="3200" dirty="0" smtClean="0">
                <a:solidFill>
                  <a:srgbClr val="C00000"/>
                </a:solidFill>
                <a:latin typeface="華康雅藝體 Std W6" pitchFamily="82" charset="-120"/>
                <a:ea typeface="華康雅藝體 Std W6" pitchFamily="82" charset="-120"/>
              </a:rPr>
              <a:t>人</a:t>
            </a:r>
            <a:r>
              <a:rPr lang="zh-TW" altLang="en-US" sz="3200" dirty="0" smtClean="0">
                <a:solidFill>
                  <a:prstClr val="black"/>
                </a:solidFill>
                <a:latin typeface="華康雅藝體 Std W6" pitchFamily="82" charset="-120"/>
                <a:ea typeface="華康雅藝體 Std W6" pitchFamily="82" charset="-120"/>
              </a:rPr>
              <a:t>，</a:t>
            </a:r>
            <a:endParaRPr lang="en-US" altLang="zh-TW" sz="3200" dirty="0" smtClean="0">
              <a:solidFill>
                <a:prstClr val="black"/>
              </a:solidFill>
              <a:latin typeface="華康雅藝體 Std W6" pitchFamily="82" charset="-120"/>
              <a:ea typeface="華康雅藝體 Std W6" pitchFamily="82" charset="-120"/>
            </a:endParaRPr>
          </a:p>
          <a:p>
            <a:r>
              <a:rPr lang="zh-TW" altLang="en-US" sz="3200" dirty="0" smtClean="0">
                <a:solidFill>
                  <a:prstClr val="black"/>
                </a:solidFill>
                <a:latin typeface="華康雅藝體 Std W6" pitchFamily="82" charset="-120"/>
                <a:ea typeface="華康雅藝體 Std W6" pitchFamily="82" charset="-120"/>
              </a:rPr>
              <a:t>   教會在尋找更好的方法，</a:t>
            </a:r>
            <a:endParaRPr lang="en-US" altLang="zh-TW" sz="3200" dirty="0" smtClean="0">
              <a:solidFill>
                <a:prstClr val="black"/>
              </a:solidFill>
              <a:latin typeface="華康雅藝體 Std W6" pitchFamily="82" charset="-120"/>
              <a:ea typeface="華康雅藝體 Std W6" pitchFamily="82" charset="-120"/>
            </a:endParaRPr>
          </a:p>
          <a:p>
            <a:r>
              <a:rPr lang="zh-TW" altLang="en-US" sz="3200" dirty="0">
                <a:solidFill>
                  <a:prstClr val="black"/>
                </a:solidFill>
                <a:latin typeface="華康雅藝體 Std W6" pitchFamily="82" charset="-120"/>
                <a:ea typeface="華康雅藝體 Std W6" pitchFamily="82" charset="-120"/>
              </a:rPr>
              <a:t> </a:t>
            </a:r>
            <a:r>
              <a:rPr lang="zh-TW" altLang="en-US" sz="3200" dirty="0" smtClean="0">
                <a:solidFill>
                  <a:prstClr val="black"/>
                </a:solidFill>
                <a:latin typeface="華康雅藝體 Std W6" pitchFamily="82" charset="-120"/>
                <a:ea typeface="華康雅藝體 Std W6" pitchFamily="82" charset="-120"/>
              </a:rPr>
              <a:t>  上帝卻尋找更好的</a:t>
            </a:r>
            <a:r>
              <a:rPr lang="zh-TW" altLang="en-US" sz="3200" dirty="0" smtClean="0">
                <a:solidFill>
                  <a:srgbClr val="C00000"/>
                </a:solidFill>
                <a:latin typeface="華康雅藝體 Std W6" pitchFamily="82" charset="-120"/>
                <a:ea typeface="華康雅藝體 Std W6" pitchFamily="82" charset="-120"/>
              </a:rPr>
              <a:t>人</a:t>
            </a:r>
            <a:r>
              <a:rPr lang="zh-TW" altLang="en-US" sz="3200" dirty="0" smtClean="0">
                <a:solidFill>
                  <a:prstClr val="black"/>
                </a:solidFill>
                <a:latin typeface="華康雅藝體 Std W6" pitchFamily="82" charset="-120"/>
                <a:ea typeface="華康雅藝體 Std W6" pitchFamily="82" charset="-120"/>
              </a:rPr>
              <a:t>，</a:t>
            </a:r>
            <a:endParaRPr lang="en-US" altLang="zh-TW" sz="3200" dirty="0" smtClean="0">
              <a:solidFill>
                <a:prstClr val="black"/>
              </a:solidFill>
              <a:latin typeface="華康雅藝體 Std W6" pitchFamily="82" charset="-120"/>
              <a:ea typeface="華康雅藝體 Std W6" pitchFamily="82" charset="-120"/>
            </a:endParaRPr>
          </a:p>
          <a:p>
            <a:r>
              <a:rPr lang="zh-TW" altLang="en-US" sz="3200" dirty="0">
                <a:solidFill>
                  <a:prstClr val="black"/>
                </a:solidFill>
                <a:latin typeface="華康雅藝體 Std W6" pitchFamily="82" charset="-120"/>
                <a:ea typeface="華康雅藝體 Std W6" pitchFamily="82" charset="-120"/>
              </a:rPr>
              <a:t> </a:t>
            </a:r>
            <a:r>
              <a:rPr lang="zh-TW" altLang="en-US" sz="3200" dirty="0" smtClean="0">
                <a:solidFill>
                  <a:prstClr val="black"/>
                </a:solidFill>
                <a:latin typeface="華康雅藝體 Std W6" pitchFamily="82" charset="-120"/>
                <a:ea typeface="華康雅藝體 Std W6" pitchFamily="82" charset="-120"/>
              </a:rPr>
              <a:t>  上帝從不膏抹方法或計劃，</a:t>
            </a:r>
            <a:endParaRPr lang="en-US" altLang="zh-TW" sz="3200" dirty="0" smtClean="0">
              <a:solidFill>
                <a:prstClr val="black"/>
              </a:solidFill>
              <a:latin typeface="華康雅藝體 Std W6" pitchFamily="82" charset="-120"/>
              <a:ea typeface="華康雅藝體 Std W6" pitchFamily="82" charset="-120"/>
            </a:endParaRPr>
          </a:p>
          <a:p>
            <a:r>
              <a:rPr lang="zh-TW" altLang="en-US" sz="3200" dirty="0" smtClean="0">
                <a:solidFill>
                  <a:prstClr val="black"/>
                </a:solidFill>
                <a:latin typeface="華康雅藝體 Std W6" pitchFamily="82" charset="-120"/>
                <a:ea typeface="華康雅藝體 Std W6" pitchFamily="82" charset="-120"/>
              </a:rPr>
              <a:t>   上帝只膏抹</a:t>
            </a:r>
            <a:r>
              <a:rPr lang="zh-TW" altLang="en-US" sz="3200" dirty="0" smtClean="0">
                <a:solidFill>
                  <a:srgbClr val="C00000"/>
                </a:solidFill>
                <a:latin typeface="華康雅藝體 Std W6" pitchFamily="82" charset="-120"/>
                <a:ea typeface="華康雅藝體 Std W6" pitchFamily="82" charset="-120"/>
              </a:rPr>
              <a:t>人</a:t>
            </a:r>
            <a:r>
              <a:rPr lang="zh-TW" altLang="en-US" sz="3200" dirty="0" smtClean="0">
                <a:solidFill>
                  <a:prstClr val="black"/>
                </a:solidFill>
                <a:latin typeface="華康雅藝體 Std W6" pitchFamily="82" charset="-120"/>
                <a:ea typeface="華康雅藝體 Std W6" pitchFamily="82" charset="-120"/>
              </a:rPr>
              <a:t>─</a:t>
            </a:r>
            <a:endParaRPr lang="en-US" altLang="zh-TW" sz="3200" dirty="0" smtClean="0">
              <a:solidFill>
                <a:prstClr val="black"/>
              </a:solidFill>
              <a:latin typeface="華康雅藝體 Std W6" pitchFamily="82" charset="-120"/>
              <a:ea typeface="華康雅藝體 Std W6" pitchFamily="82" charset="-120"/>
            </a:endParaRPr>
          </a:p>
          <a:p>
            <a:r>
              <a:rPr lang="zh-TW" altLang="en-US" sz="3200" dirty="0">
                <a:solidFill>
                  <a:prstClr val="black"/>
                </a:solidFill>
                <a:latin typeface="華康雅藝體 Std W6" pitchFamily="82" charset="-120"/>
                <a:ea typeface="華康雅藝體 Std W6" pitchFamily="82" charset="-120"/>
              </a:rPr>
              <a:t> </a:t>
            </a:r>
            <a:r>
              <a:rPr lang="zh-TW" altLang="en-US" sz="3200" dirty="0" smtClean="0">
                <a:solidFill>
                  <a:prstClr val="black"/>
                </a:solidFill>
                <a:latin typeface="華康雅藝體 Std W6" pitchFamily="82" charset="-120"/>
                <a:ea typeface="華康雅藝體 Std W6" pitchFamily="82" charset="-120"/>
              </a:rPr>
              <a:t>  那些</a:t>
            </a:r>
            <a:r>
              <a:rPr lang="zh-TW" altLang="en-US" sz="3200" dirty="0" smtClean="0">
                <a:solidFill>
                  <a:srgbClr val="C00000"/>
                </a:solidFill>
                <a:latin typeface="華康雅藝體 Std W6" pitchFamily="82" charset="-120"/>
                <a:ea typeface="華康雅藝體 Std W6" pitchFamily="82" charset="-120"/>
              </a:rPr>
              <a:t>禱告的人</a:t>
            </a:r>
            <a:r>
              <a:rPr lang="zh-TW" altLang="en-US" sz="3200" dirty="0" smtClean="0">
                <a:solidFill>
                  <a:prstClr val="black"/>
                </a:solidFill>
                <a:latin typeface="華康雅藝體 Std W6" pitchFamily="82" charset="-120"/>
                <a:ea typeface="華康雅藝體 Std W6" pitchFamily="82" charset="-120"/>
              </a:rPr>
              <a:t>！」</a:t>
            </a:r>
            <a:endParaRPr lang="en-US" sz="2800" dirty="0">
              <a:solidFill>
                <a:prstClr val="black"/>
              </a:solidFill>
              <a:latin typeface="華康雅藝體 Std W6" pitchFamily="82" charset="-120"/>
              <a:ea typeface="華康雅藝體 Std W6" pitchFamily="82" charset="-12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04800" y="4114800"/>
            <a:ext cx="865493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>
                <a:solidFill>
                  <a:prstClr val="black"/>
                </a:solidFill>
                <a:latin typeface="華康雅藝體 Std W6" pitchFamily="82" charset="-120"/>
                <a:ea typeface="華康雅藝體 Std W6" pitchFamily="82" charset="-120"/>
              </a:rPr>
              <a:t>「你們奉我的名</a:t>
            </a:r>
            <a:r>
              <a:rPr lang="zh-TW" altLang="en-US" sz="3200" dirty="0">
                <a:solidFill>
                  <a:srgbClr val="C00000"/>
                </a:solidFill>
                <a:latin typeface="華康雅藝體 Std W6" pitchFamily="82" charset="-120"/>
                <a:ea typeface="華康雅藝體 Std W6" pitchFamily="82" charset="-120"/>
              </a:rPr>
              <a:t>無論</a:t>
            </a:r>
            <a:r>
              <a:rPr lang="zh-TW" altLang="en-US" sz="3200" dirty="0">
                <a:solidFill>
                  <a:prstClr val="black"/>
                </a:solidFill>
                <a:latin typeface="華康雅藝體 Std W6" pitchFamily="82" charset="-120"/>
                <a:ea typeface="華康雅藝體 Std W6" pitchFamily="82" charset="-120"/>
              </a:rPr>
              <a:t>求甚麼，</a:t>
            </a:r>
            <a:r>
              <a:rPr lang="zh-TW" altLang="en-US" sz="3200" dirty="0">
                <a:solidFill>
                  <a:srgbClr val="C00000"/>
                </a:solidFill>
                <a:latin typeface="華康雅藝體 Std W6" pitchFamily="82" charset="-120"/>
                <a:ea typeface="華康雅藝體 Std W6" pitchFamily="82" charset="-120"/>
              </a:rPr>
              <a:t>我必成就</a:t>
            </a:r>
            <a:r>
              <a:rPr lang="zh-TW" altLang="en-US" sz="3200" dirty="0">
                <a:solidFill>
                  <a:prstClr val="black"/>
                </a:solidFill>
                <a:latin typeface="華康雅藝體 Std W6" pitchFamily="82" charset="-120"/>
                <a:ea typeface="華康雅藝體 Std W6" pitchFamily="82" charset="-120"/>
              </a:rPr>
              <a:t>」</a:t>
            </a:r>
            <a:r>
              <a:rPr lang="en-US" altLang="zh-TW" sz="2800" dirty="0" smtClean="0">
                <a:solidFill>
                  <a:prstClr val="black"/>
                </a:solidFill>
                <a:latin typeface="華康雅藝體 Std W6" pitchFamily="82" charset="-120"/>
                <a:ea typeface="華康雅藝體 Std W6" pitchFamily="82" charset="-120"/>
              </a:rPr>
              <a:t>(13</a:t>
            </a:r>
            <a:r>
              <a:rPr lang="zh-TW" altLang="en-US" sz="2800" dirty="0" smtClean="0">
                <a:solidFill>
                  <a:prstClr val="black"/>
                </a:solidFill>
                <a:latin typeface="華康雅藝體 Std W6" pitchFamily="82" charset="-120"/>
                <a:ea typeface="華康雅藝體 Std W6" pitchFamily="82" charset="-120"/>
              </a:rPr>
              <a:t>節</a:t>
            </a:r>
            <a:r>
              <a:rPr lang="en-US" altLang="zh-TW" sz="2800" dirty="0" smtClean="0">
                <a:solidFill>
                  <a:prstClr val="black"/>
                </a:solidFill>
                <a:latin typeface="華康雅藝體 Std W6" pitchFamily="82" charset="-120"/>
                <a:ea typeface="華康雅藝體 Std W6" pitchFamily="82" charset="-120"/>
              </a:rPr>
              <a:t>)</a:t>
            </a:r>
            <a:endParaRPr lang="en-US" sz="2800" dirty="0">
              <a:solidFill>
                <a:prstClr val="black"/>
              </a:solidFill>
              <a:latin typeface="華康雅藝體 Std W6" pitchFamily="82" charset="-120"/>
              <a:ea typeface="華康雅藝體 Std W6" pitchFamily="82" charset="-12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04800" y="4673025"/>
            <a:ext cx="455124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prstClr val="black"/>
                </a:solidFill>
                <a:latin typeface="華康雅藝體 Std W6" pitchFamily="82" charset="-120"/>
                <a:ea typeface="華康雅藝體 Std W6" pitchFamily="82" charset="-120"/>
              </a:rPr>
              <a:t>「</a:t>
            </a:r>
            <a:r>
              <a:rPr lang="zh-TW" altLang="en-US" sz="3200" dirty="0" smtClean="0">
                <a:solidFill>
                  <a:srgbClr val="C00000"/>
                </a:solidFill>
                <a:latin typeface="華康雅藝體 Std W6" pitchFamily="82" charset="-120"/>
                <a:ea typeface="華康雅藝體 Std W6" pitchFamily="82" charset="-120"/>
              </a:rPr>
              <a:t>父</a:t>
            </a:r>
            <a:r>
              <a:rPr lang="zh-TW" altLang="en-US" sz="3200" dirty="0" smtClean="0">
                <a:solidFill>
                  <a:prstClr val="black"/>
                </a:solidFill>
                <a:latin typeface="華康雅藝體 Std W6" pitchFamily="82" charset="-120"/>
                <a:ea typeface="華康雅藝體 Std W6" pitchFamily="82" charset="-120"/>
              </a:rPr>
              <a:t>因子</a:t>
            </a:r>
            <a:r>
              <a:rPr lang="zh-TW" altLang="en-US" sz="3200" dirty="0" smtClean="0">
                <a:solidFill>
                  <a:srgbClr val="C00000"/>
                </a:solidFill>
                <a:latin typeface="華康雅藝體 Std W6" pitchFamily="82" charset="-120"/>
                <a:ea typeface="華康雅藝體 Std W6" pitchFamily="82" charset="-120"/>
              </a:rPr>
              <a:t>得榮耀</a:t>
            </a:r>
            <a:r>
              <a:rPr lang="zh-TW" altLang="en-US" sz="3200" dirty="0" smtClean="0">
                <a:solidFill>
                  <a:prstClr val="black"/>
                </a:solidFill>
                <a:latin typeface="華康雅藝體 Std W6" pitchFamily="82" charset="-120"/>
                <a:ea typeface="華康雅藝體 Std W6" pitchFamily="82" charset="-120"/>
              </a:rPr>
              <a:t>」</a:t>
            </a:r>
            <a:r>
              <a:rPr lang="en-US" altLang="zh-TW" sz="2800" dirty="0" smtClean="0">
                <a:solidFill>
                  <a:prstClr val="black"/>
                </a:solidFill>
                <a:latin typeface="華康雅藝體 Std W6" pitchFamily="82" charset="-120"/>
                <a:ea typeface="華康雅藝體 Std W6" pitchFamily="82" charset="-120"/>
              </a:rPr>
              <a:t>(13</a:t>
            </a:r>
            <a:r>
              <a:rPr lang="zh-TW" altLang="en-US" sz="2800" dirty="0" smtClean="0">
                <a:solidFill>
                  <a:prstClr val="black"/>
                </a:solidFill>
                <a:latin typeface="華康雅藝體 Std W6" pitchFamily="82" charset="-120"/>
                <a:ea typeface="華康雅藝體 Std W6" pitchFamily="82" charset="-120"/>
              </a:rPr>
              <a:t>節</a:t>
            </a:r>
            <a:r>
              <a:rPr lang="en-US" altLang="zh-TW" sz="2800" dirty="0" smtClean="0">
                <a:solidFill>
                  <a:prstClr val="black"/>
                </a:solidFill>
                <a:latin typeface="華康雅藝體 Std W6" pitchFamily="82" charset="-120"/>
                <a:ea typeface="華康雅藝體 Std W6" pitchFamily="82" charset="-120"/>
              </a:rPr>
              <a:t>)</a:t>
            </a:r>
            <a:endParaRPr lang="en-US" sz="2800" dirty="0">
              <a:solidFill>
                <a:prstClr val="black"/>
              </a:solidFill>
              <a:latin typeface="華康雅藝體 Std W6" pitchFamily="82" charset="-120"/>
              <a:ea typeface="華康雅藝體 Std W6" pitchFamily="82" charset="-12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04799" y="5245100"/>
            <a:ext cx="852188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>
                <a:solidFill>
                  <a:prstClr val="black"/>
                </a:solidFill>
                <a:latin typeface="華康雅藝體 Std W6" pitchFamily="82" charset="-120"/>
                <a:ea typeface="華康雅藝體 Std W6" pitchFamily="82" charset="-120"/>
              </a:rPr>
              <a:t>「你</a:t>
            </a:r>
            <a:r>
              <a:rPr lang="zh-TW" altLang="en-US" sz="3200" dirty="0" smtClean="0">
                <a:solidFill>
                  <a:prstClr val="black"/>
                </a:solidFill>
                <a:latin typeface="華康雅藝體 Std W6" pitchFamily="82" charset="-120"/>
                <a:ea typeface="華康雅藝體 Std W6" pitchFamily="82" charset="-120"/>
              </a:rPr>
              <a:t>們若</a:t>
            </a:r>
            <a:r>
              <a:rPr lang="zh-TW" altLang="en-US" sz="3200" dirty="0" smtClean="0">
                <a:solidFill>
                  <a:srgbClr val="C00000"/>
                </a:solidFill>
                <a:latin typeface="華康雅藝體 Std W6" pitchFamily="82" charset="-120"/>
                <a:ea typeface="華康雅藝體 Std W6" pitchFamily="82" charset="-120"/>
              </a:rPr>
              <a:t>愛我</a:t>
            </a:r>
            <a:r>
              <a:rPr lang="zh-TW" altLang="en-US" sz="3200" dirty="0" smtClean="0">
                <a:solidFill>
                  <a:prstClr val="black"/>
                </a:solidFill>
                <a:latin typeface="華康雅藝體 Std W6" pitchFamily="82" charset="-120"/>
                <a:ea typeface="華康雅藝體 Std W6" pitchFamily="82" charset="-120"/>
              </a:rPr>
              <a:t>，就必</a:t>
            </a:r>
            <a:r>
              <a:rPr lang="zh-TW" altLang="en-US" sz="3200" dirty="0" smtClean="0">
                <a:solidFill>
                  <a:srgbClr val="C00000"/>
                </a:solidFill>
                <a:latin typeface="華康雅藝體 Std W6" pitchFamily="82" charset="-120"/>
                <a:ea typeface="華康雅藝體 Std W6" pitchFamily="82" charset="-120"/>
              </a:rPr>
              <a:t>遵守我的命令</a:t>
            </a:r>
            <a:r>
              <a:rPr lang="zh-TW" altLang="en-US" sz="3200" dirty="0" smtClean="0">
                <a:solidFill>
                  <a:prstClr val="black"/>
                </a:solidFill>
                <a:latin typeface="華康雅藝體 Std W6" pitchFamily="82" charset="-120"/>
                <a:ea typeface="華康雅藝體 Std W6" pitchFamily="82" charset="-120"/>
              </a:rPr>
              <a:t>」</a:t>
            </a:r>
            <a:r>
              <a:rPr lang="en-US" altLang="zh-TW" sz="2800" dirty="0" smtClean="0">
                <a:solidFill>
                  <a:prstClr val="black"/>
                </a:solidFill>
                <a:latin typeface="華康雅藝體 Std W6" pitchFamily="82" charset="-120"/>
                <a:ea typeface="華康雅藝體 Std W6" pitchFamily="82" charset="-120"/>
              </a:rPr>
              <a:t>(15,</a:t>
            </a:r>
            <a:r>
              <a:rPr lang="zh-TW" altLang="en-US" sz="2800" dirty="0" smtClean="0">
                <a:solidFill>
                  <a:prstClr val="black"/>
                </a:solidFill>
                <a:latin typeface="華康雅藝體 Std W6" pitchFamily="82" charset="-120"/>
                <a:ea typeface="華康雅藝體 Std W6" pitchFamily="82" charset="-120"/>
              </a:rPr>
              <a:t> </a:t>
            </a:r>
            <a:r>
              <a:rPr lang="en-US" altLang="zh-TW" sz="2800" dirty="0" smtClean="0">
                <a:solidFill>
                  <a:prstClr val="black"/>
                </a:solidFill>
                <a:latin typeface="華康雅藝體 Std W6" pitchFamily="82" charset="-120"/>
                <a:ea typeface="華康雅藝體 Std W6" pitchFamily="82" charset="-120"/>
              </a:rPr>
              <a:t>21</a:t>
            </a:r>
            <a:r>
              <a:rPr lang="zh-TW" altLang="en-US" sz="2800" dirty="0" smtClean="0">
                <a:solidFill>
                  <a:prstClr val="black"/>
                </a:solidFill>
                <a:latin typeface="華康雅藝體 Std W6" pitchFamily="82" charset="-120"/>
                <a:ea typeface="華康雅藝體 Std W6" pitchFamily="82" charset="-120"/>
              </a:rPr>
              <a:t>節</a:t>
            </a:r>
            <a:r>
              <a:rPr lang="en-US" altLang="zh-TW" sz="2800" dirty="0" smtClean="0">
                <a:solidFill>
                  <a:prstClr val="black"/>
                </a:solidFill>
                <a:latin typeface="華康雅藝體 Std W6" pitchFamily="82" charset="-120"/>
                <a:ea typeface="華康雅藝體 Std W6" pitchFamily="82" charset="-120"/>
              </a:rPr>
              <a:t>)</a:t>
            </a:r>
            <a:endParaRPr lang="en-US" sz="2800" dirty="0">
              <a:solidFill>
                <a:prstClr val="black"/>
              </a:solidFill>
              <a:latin typeface="華康雅藝體 Std W6" pitchFamily="82" charset="-120"/>
              <a:ea typeface="華康雅藝體 Std W6" pitchFamily="82" charset="-120"/>
            </a:endParaRPr>
          </a:p>
        </p:txBody>
      </p:sp>
      <p:pic>
        <p:nvPicPr>
          <p:cNvPr id="2050" name="Picture 2" descr="http://www.safetysign.com/images/catlog/product/large/F7685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7554" y="228600"/>
            <a:ext cx="5420703" cy="3886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428951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http://www.joymag.co.za/upload/128454895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0" y="3200400"/>
            <a:ext cx="3076575" cy="30657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0" y="393700"/>
            <a:ext cx="659507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>
                <a:solidFill>
                  <a:prstClr val="black"/>
                </a:solidFill>
                <a:latin typeface="華康雅藝體 Std W6" pitchFamily="82" charset="-120"/>
                <a:ea typeface="華康雅藝體 Std W6" pitchFamily="82" charset="-120"/>
              </a:rPr>
              <a:t> </a:t>
            </a:r>
            <a:r>
              <a:rPr lang="zh-TW" altLang="en-US" sz="3200" dirty="0" smtClean="0">
                <a:solidFill>
                  <a:prstClr val="black"/>
                </a:solidFill>
                <a:latin typeface="華康雅藝體 Std W6" pitchFamily="82" charset="-120"/>
                <a:ea typeface="華康雅藝體 Std W6" pitchFamily="82" charset="-120"/>
              </a:rPr>
              <a:t>  若</a:t>
            </a:r>
            <a:r>
              <a:rPr lang="zh-TW" altLang="en-US" sz="3200" dirty="0">
                <a:solidFill>
                  <a:prstClr val="black"/>
                </a:solidFill>
                <a:latin typeface="華康雅藝體 Std W6" pitchFamily="82" charset="-120"/>
                <a:ea typeface="華康雅藝體 Std W6" pitchFamily="82" charset="-120"/>
              </a:rPr>
              <a:t>求得</a:t>
            </a:r>
            <a:r>
              <a:rPr lang="zh-TW" altLang="en-US" sz="3200" dirty="0" smtClean="0">
                <a:solidFill>
                  <a:prstClr val="black"/>
                </a:solidFill>
                <a:latin typeface="華康雅藝體 Std W6" pitchFamily="82" charset="-120"/>
                <a:ea typeface="華康雅藝體 Std W6" pitchFamily="82" charset="-120"/>
              </a:rPr>
              <a:t>不對，神會說： </a:t>
            </a:r>
            <a:r>
              <a:rPr lang="en-US" altLang="zh-TW" sz="3200" dirty="0" smtClean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“</a:t>
            </a:r>
            <a:r>
              <a:rPr lang="en-US" altLang="zh-TW" sz="3200" dirty="0" smtClean="0">
                <a:solidFill>
                  <a:srgbClr val="C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No</a:t>
            </a:r>
            <a:r>
              <a:rPr lang="en-US" altLang="zh-TW" sz="3200" dirty="0" smtClean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” </a:t>
            </a:r>
            <a:r>
              <a:rPr lang="en-US" altLang="zh-TW" sz="3200" dirty="0" smtClean="0">
                <a:solidFill>
                  <a:prstClr val="black"/>
                </a:solidFill>
                <a:latin typeface="華康雅藝體 Std W6" pitchFamily="82" charset="-120"/>
                <a:ea typeface="華康雅藝體 Std W6" pitchFamily="82" charset="-120"/>
                <a:cs typeface="Verdana" panose="020B0604030504040204" pitchFamily="34" charset="0"/>
              </a:rPr>
              <a:t>(</a:t>
            </a:r>
            <a:r>
              <a:rPr lang="zh-TW" altLang="en-US" sz="3200" dirty="0" smtClean="0">
                <a:solidFill>
                  <a:srgbClr val="C00000"/>
                </a:solidFill>
                <a:latin typeface="華康雅藝體 Std W6" pitchFamily="82" charset="-120"/>
                <a:ea typeface="華康雅藝體 Std W6" pitchFamily="82" charset="-120"/>
                <a:cs typeface="Verdana" panose="020B0604030504040204" pitchFamily="34" charset="0"/>
              </a:rPr>
              <a:t>不</a:t>
            </a:r>
            <a:r>
              <a:rPr lang="en-US" altLang="zh-TW" sz="3200" dirty="0" smtClean="0">
                <a:solidFill>
                  <a:prstClr val="black"/>
                </a:solidFill>
                <a:latin typeface="華康雅藝體 Std W6" pitchFamily="82" charset="-120"/>
                <a:ea typeface="華康雅藝體 Std W6" pitchFamily="82" charset="-120"/>
                <a:cs typeface="Verdana" panose="020B0604030504040204" pitchFamily="34" charset="0"/>
              </a:rPr>
              <a:t>)</a:t>
            </a:r>
          </a:p>
        </p:txBody>
      </p:sp>
      <p:sp>
        <p:nvSpPr>
          <p:cNvPr id="4" name="Rectangle 3"/>
          <p:cNvSpPr/>
          <p:nvPr/>
        </p:nvSpPr>
        <p:spPr>
          <a:xfrm>
            <a:off x="395287" y="1041400"/>
            <a:ext cx="69342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3200" dirty="0" smtClean="0">
                <a:solidFill>
                  <a:prstClr val="black"/>
                </a:solidFill>
                <a:latin typeface="華康雅藝體 Std W6" pitchFamily="82" charset="-120"/>
                <a:ea typeface="華康雅藝體 Std W6" pitchFamily="82" charset="-120"/>
              </a:rPr>
              <a:t>若時間不對，神會說：</a:t>
            </a:r>
            <a:r>
              <a:rPr lang="en-US" altLang="zh-TW" sz="3200" dirty="0" smtClean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“</a:t>
            </a:r>
            <a:r>
              <a:rPr lang="en-US" altLang="zh-TW" sz="3200" dirty="0" smtClean="0">
                <a:solidFill>
                  <a:srgbClr val="C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Slow</a:t>
            </a:r>
            <a:r>
              <a:rPr lang="en-US" altLang="zh-TW" sz="3200" dirty="0" smtClean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” </a:t>
            </a:r>
            <a:r>
              <a:rPr lang="en-US" altLang="zh-TW" sz="3200" dirty="0" smtClean="0">
                <a:solidFill>
                  <a:prstClr val="black"/>
                </a:solidFill>
                <a:latin typeface="華康雅藝體 Std W6" pitchFamily="82" charset="-120"/>
                <a:ea typeface="華康雅藝體 Std W6" pitchFamily="82" charset="-120"/>
                <a:cs typeface="Verdana" panose="020B0604030504040204" pitchFamily="34" charset="0"/>
              </a:rPr>
              <a:t>(</a:t>
            </a:r>
            <a:r>
              <a:rPr lang="zh-TW" altLang="en-US" sz="3200" dirty="0" smtClean="0">
                <a:solidFill>
                  <a:srgbClr val="C00000"/>
                </a:solidFill>
                <a:latin typeface="華康雅藝體 Std W6" pitchFamily="82" charset="-120"/>
                <a:ea typeface="華康雅藝體 Std W6" pitchFamily="82" charset="-120"/>
                <a:cs typeface="Verdana" panose="020B0604030504040204" pitchFamily="34" charset="0"/>
              </a:rPr>
              <a:t>慢點</a:t>
            </a:r>
            <a:r>
              <a:rPr lang="en-US" altLang="zh-TW" sz="3200" dirty="0" smtClean="0">
                <a:solidFill>
                  <a:prstClr val="black"/>
                </a:solidFill>
                <a:latin typeface="華康雅藝體 Std W6" pitchFamily="82" charset="-120"/>
                <a:ea typeface="華康雅藝體 Std W6" pitchFamily="82" charset="-120"/>
                <a:cs typeface="Verdana" panose="020B0604030504040204" pitchFamily="34" charset="0"/>
              </a:rPr>
              <a:t>)</a:t>
            </a:r>
            <a:r>
              <a:rPr lang="en-US" altLang="zh-TW" sz="3200" dirty="0" smtClean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endParaRPr lang="en-US" altLang="zh-TW" sz="3200" dirty="0">
              <a:solidFill>
                <a:prstClr val="black"/>
              </a:solidFill>
              <a:latin typeface="華康雅藝體 Std W6" pitchFamily="82" charset="-120"/>
              <a:ea typeface="華康雅藝體 Std W6" pitchFamily="82" charset="-12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81000" y="1701225"/>
            <a:ext cx="86106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3200" dirty="0" smtClean="0">
                <a:solidFill>
                  <a:prstClr val="black"/>
                </a:solidFill>
                <a:latin typeface="華康雅藝體 Std W6" pitchFamily="82" charset="-120"/>
                <a:ea typeface="華康雅藝體 Std W6" pitchFamily="82" charset="-120"/>
              </a:rPr>
              <a:t>若求的人不對勁，神會說：</a:t>
            </a:r>
            <a:r>
              <a:rPr lang="en-US" altLang="zh-TW" sz="3200" dirty="0" smtClean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“</a:t>
            </a:r>
            <a:r>
              <a:rPr lang="en-US" altLang="zh-TW" sz="3200" dirty="0" smtClean="0">
                <a:solidFill>
                  <a:srgbClr val="C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Grow</a:t>
            </a:r>
            <a:r>
              <a:rPr lang="en-US" altLang="zh-TW" sz="3200" dirty="0" smtClean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” </a:t>
            </a:r>
            <a:r>
              <a:rPr lang="en-US" altLang="zh-TW" sz="3200" dirty="0" smtClean="0">
                <a:solidFill>
                  <a:prstClr val="black"/>
                </a:solidFill>
                <a:latin typeface="華康雅藝體 Std W6" pitchFamily="82" charset="-120"/>
                <a:ea typeface="華康雅藝體 Std W6" pitchFamily="82" charset="-120"/>
                <a:cs typeface="Verdana" panose="020B0604030504040204" pitchFamily="34" charset="0"/>
              </a:rPr>
              <a:t>(</a:t>
            </a:r>
            <a:r>
              <a:rPr lang="zh-TW" altLang="en-US" sz="3200" dirty="0" smtClean="0">
                <a:solidFill>
                  <a:srgbClr val="C00000"/>
                </a:solidFill>
                <a:latin typeface="華康雅藝體 Std W6" pitchFamily="82" charset="-120"/>
                <a:ea typeface="華康雅藝體 Std W6" pitchFamily="82" charset="-120"/>
                <a:cs typeface="Verdana" panose="020B0604030504040204" pitchFamily="34" charset="0"/>
              </a:rPr>
              <a:t>長大罷！</a:t>
            </a:r>
            <a:r>
              <a:rPr lang="en-US" altLang="zh-TW" sz="3200" dirty="0" smtClean="0">
                <a:solidFill>
                  <a:prstClr val="black"/>
                </a:solidFill>
                <a:latin typeface="華康雅藝體 Std W6" pitchFamily="82" charset="-120"/>
                <a:ea typeface="華康雅藝體 Std W6" pitchFamily="82" charset="-120"/>
                <a:cs typeface="Verdana" panose="020B0604030504040204" pitchFamily="34" charset="0"/>
              </a:rPr>
              <a:t>)</a:t>
            </a:r>
            <a:r>
              <a:rPr lang="en-US" altLang="zh-TW" sz="3200" dirty="0" smtClean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endParaRPr lang="en-US" altLang="zh-TW" sz="3200" dirty="0">
              <a:solidFill>
                <a:prstClr val="black"/>
              </a:solidFill>
              <a:latin typeface="華康雅藝體 Std W6" pitchFamily="82" charset="-120"/>
              <a:ea typeface="華康雅藝體 Std W6" pitchFamily="82" charset="-12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81000" y="2387025"/>
            <a:ext cx="83058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3200" dirty="0" smtClean="0">
                <a:solidFill>
                  <a:prstClr val="black"/>
                </a:solidFill>
                <a:latin typeface="華康雅藝體 Std W6" pitchFamily="82" charset="-120"/>
                <a:ea typeface="華康雅藝體 Std W6" pitchFamily="82" charset="-120"/>
              </a:rPr>
              <a:t>若求的對、時間對，求的人也對，神會說： </a:t>
            </a:r>
            <a:r>
              <a:rPr lang="en-US" altLang="zh-TW" sz="3200" dirty="0" smtClean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“</a:t>
            </a:r>
            <a:r>
              <a:rPr lang="en-US" altLang="zh-TW" sz="3200" dirty="0" smtClean="0">
                <a:solidFill>
                  <a:srgbClr val="C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Go</a:t>
            </a:r>
            <a:r>
              <a:rPr lang="en-US" altLang="zh-TW" sz="3200" dirty="0" smtClean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” </a:t>
            </a:r>
            <a:r>
              <a:rPr lang="en-US" altLang="zh-TW" sz="3200" dirty="0" smtClean="0">
                <a:solidFill>
                  <a:prstClr val="black"/>
                </a:solidFill>
                <a:latin typeface="華康雅藝體 Std W6" pitchFamily="82" charset="-120"/>
                <a:ea typeface="華康雅藝體 Std W6" pitchFamily="82" charset="-120"/>
                <a:cs typeface="Verdana" panose="020B0604030504040204" pitchFamily="34" charset="0"/>
              </a:rPr>
              <a:t>(</a:t>
            </a:r>
            <a:r>
              <a:rPr lang="zh-TW" altLang="en-US" sz="3200" dirty="0" smtClean="0">
                <a:solidFill>
                  <a:srgbClr val="C00000"/>
                </a:solidFill>
                <a:latin typeface="華康雅藝體 Std W6" pitchFamily="82" charset="-120"/>
                <a:ea typeface="華康雅藝體 Std W6" pitchFamily="82" charset="-120"/>
                <a:cs typeface="Verdana" panose="020B0604030504040204" pitchFamily="34" charset="0"/>
              </a:rPr>
              <a:t>去做罷！</a:t>
            </a:r>
            <a:r>
              <a:rPr lang="en-US" altLang="zh-TW" sz="3200" dirty="0" smtClean="0">
                <a:solidFill>
                  <a:prstClr val="black"/>
                </a:solidFill>
                <a:latin typeface="華康雅藝體 Std W6" pitchFamily="82" charset="-120"/>
                <a:ea typeface="華康雅藝體 Std W6" pitchFamily="82" charset="-120"/>
                <a:cs typeface="Verdana" panose="020B0604030504040204" pitchFamily="34" charset="0"/>
              </a:rPr>
              <a:t>)</a:t>
            </a:r>
            <a:r>
              <a:rPr lang="en-US" altLang="zh-TW" sz="3200" dirty="0" smtClean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endParaRPr lang="en-US" altLang="zh-TW" sz="3200" dirty="0">
              <a:solidFill>
                <a:prstClr val="black"/>
              </a:solidFill>
              <a:latin typeface="華康雅藝體 Std W6" pitchFamily="82" charset="-120"/>
              <a:ea typeface="華康雅藝體 Std W6" pitchFamily="82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992343391"/>
      </p:ext>
    </p:extLst>
  </p:cSld>
  <p:clrMapOvr>
    <a:masterClrMapping/>
  </p:clrMapOvr>
  <p:transition xmlns:p14="http://schemas.microsoft.com/office/powerpoint/2010/main" spd="slow">
    <p:wheel spokes="1"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600" y="177225"/>
            <a:ext cx="287771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prstClr val="black"/>
                </a:solidFill>
                <a:latin typeface="華康雅藝體 Std W6" pitchFamily="82" charset="-120"/>
                <a:ea typeface="華康雅藝體 Std W6" pitchFamily="82" charset="-120"/>
              </a:rPr>
              <a:t>三</a:t>
            </a:r>
            <a:r>
              <a:rPr lang="en-US" altLang="zh-TW" sz="3200" dirty="0" smtClean="0">
                <a:solidFill>
                  <a:prstClr val="black"/>
                </a:solidFill>
                <a:latin typeface="華康雅藝體 Std W6" pitchFamily="82" charset="-120"/>
                <a:ea typeface="華康雅藝體 Std W6" pitchFamily="82" charset="-120"/>
              </a:rPr>
              <a:t>.</a:t>
            </a:r>
            <a:r>
              <a:rPr lang="zh-TW" altLang="en-US" sz="3200" dirty="0" smtClean="0">
                <a:solidFill>
                  <a:prstClr val="black"/>
                </a:solidFill>
                <a:latin typeface="華康雅藝體 Std W6" pitchFamily="82" charset="-120"/>
                <a:ea typeface="華康雅藝體 Std W6" pitchFamily="82" charset="-120"/>
              </a:rPr>
              <a:t> </a:t>
            </a:r>
            <a:r>
              <a:rPr lang="zh-TW" altLang="en-US" sz="3200" u="sng" dirty="0" smtClean="0">
                <a:solidFill>
                  <a:prstClr val="black"/>
                </a:solidFill>
                <a:latin typeface="華康雅藝體 Std W6" pitchFamily="82" charset="-120"/>
                <a:ea typeface="華康雅藝體 Std W6" pitchFamily="82" charset="-120"/>
              </a:rPr>
              <a:t>聖靈的同在</a:t>
            </a:r>
            <a:endParaRPr lang="en-US" sz="3200" u="sng" dirty="0">
              <a:solidFill>
                <a:prstClr val="black"/>
              </a:solidFill>
              <a:latin typeface="華康雅藝體 Std W6" pitchFamily="82" charset="-120"/>
              <a:ea typeface="華康雅藝體 Std W6" pitchFamily="82" charset="-12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57200" y="762000"/>
            <a:ext cx="8265404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002060"/>
                </a:solidFill>
                <a:latin typeface="華康雅藝體 Std W6" pitchFamily="82" charset="-120"/>
                <a:ea typeface="華康雅藝體 Std W6" pitchFamily="82" charset="-120"/>
              </a:rPr>
              <a:t>「</a:t>
            </a:r>
            <a:r>
              <a:rPr lang="en-US" altLang="zh-TW" sz="3200" dirty="0" smtClean="0">
                <a:solidFill>
                  <a:srgbClr val="002060"/>
                </a:solidFill>
                <a:latin typeface="華康雅藝體 Std W6" pitchFamily="82" charset="-120"/>
                <a:ea typeface="華康雅藝體 Std W6" pitchFamily="82" charset="-120"/>
              </a:rPr>
              <a:t>...</a:t>
            </a:r>
            <a:r>
              <a:rPr lang="zh-TW" altLang="en-US" sz="3200" dirty="0" smtClean="0">
                <a:solidFill>
                  <a:srgbClr val="002060"/>
                </a:solidFill>
                <a:latin typeface="華康雅藝體 Std W6" pitchFamily="82" charset="-120"/>
                <a:ea typeface="華康雅藝體 Std W6" pitchFamily="82" charset="-120"/>
              </a:rPr>
              <a:t>父就另外賜給你們一位</a:t>
            </a:r>
            <a:r>
              <a:rPr lang="zh-TW" altLang="en-US" sz="3200" dirty="0" smtClean="0">
                <a:solidFill>
                  <a:srgbClr val="C00000"/>
                </a:solidFill>
                <a:latin typeface="華康雅藝體 Std W6" pitchFamily="82" charset="-120"/>
                <a:ea typeface="華康雅藝體 Std W6" pitchFamily="82" charset="-120"/>
              </a:rPr>
              <a:t>保惠師</a:t>
            </a:r>
            <a:r>
              <a:rPr lang="zh-TW" altLang="en-US" sz="3200" dirty="0" smtClean="0">
                <a:solidFill>
                  <a:srgbClr val="002060"/>
                </a:solidFill>
                <a:latin typeface="華康雅藝體 Std W6" pitchFamily="82" charset="-120"/>
                <a:ea typeface="華康雅藝體 Std W6" pitchFamily="82" charset="-120"/>
              </a:rPr>
              <a:t>，叫祂永遠</a:t>
            </a:r>
            <a:endParaRPr lang="en-US" altLang="zh-TW" sz="3200" dirty="0" smtClean="0">
              <a:solidFill>
                <a:srgbClr val="002060"/>
              </a:solidFill>
              <a:latin typeface="華康雅藝體 Std W6" pitchFamily="82" charset="-120"/>
              <a:ea typeface="華康雅藝體 Std W6" pitchFamily="82" charset="-120"/>
            </a:endParaRPr>
          </a:p>
          <a:p>
            <a:r>
              <a:rPr lang="zh-TW" altLang="en-US" sz="3200" dirty="0">
                <a:solidFill>
                  <a:srgbClr val="002060"/>
                </a:solidFill>
                <a:latin typeface="華康雅藝體 Std W6" pitchFamily="82" charset="-120"/>
                <a:ea typeface="華康雅藝體 Std W6" pitchFamily="82" charset="-120"/>
              </a:rPr>
              <a:t> </a:t>
            </a:r>
            <a:r>
              <a:rPr lang="zh-TW" altLang="en-US" sz="3200" dirty="0" smtClean="0">
                <a:solidFill>
                  <a:srgbClr val="002060"/>
                </a:solidFill>
                <a:latin typeface="華康雅藝體 Std W6" pitchFamily="82" charset="-120"/>
                <a:ea typeface="華康雅藝體 Std W6" pitchFamily="82" charset="-120"/>
              </a:rPr>
              <a:t>  與你們同在，就是真理的</a:t>
            </a:r>
            <a:r>
              <a:rPr lang="zh-TW" altLang="en-US" sz="3200" dirty="0" smtClean="0">
                <a:solidFill>
                  <a:srgbClr val="C00000"/>
                </a:solidFill>
                <a:latin typeface="華康雅藝體 Std W6" pitchFamily="82" charset="-120"/>
                <a:ea typeface="華康雅藝體 Std W6" pitchFamily="82" charset="-120"/>
              </a:rPr>
              <a:t>聖靈</a:t>
            </a:r>
            <a:r>
              <a:rPr lang="zh-TW" altLang="en-US" sz="3200" dirty="0" smtClean="0">
                <a:solidFill>
                  <a:srgbClr val="002060"/>
                </a:solidFill>
                <a:latin typeface="華康雅藝體 Std W6" pitchFamily="82" charset="-120"/>
                <a:ea typeface="華康雅藝體 Std W6" pitchFamily="82" charset="-120"/>
              </a:rPr>
              <a:t>」</a:t>
            </a:r>
            <a:r>
              <a:rPr lang="en-US" altLang="zh-TW" sz="2800" dirty="0" smtClean="0">
                <a:solidFill>
                  <a:srgbClr val="002060"/>
                </a:solidFill>
                <a:latin typeface="華康雅藝體 Std W6" pitchFamily="82" charset="-120"/>
                <a:ea typeface="華康雅藝體 Std W6" pitchFamily="82" charset="-120"/>
              </a:rPr>
              <a:t>(16</a:t>
            </a:r>
            <a:r>
              <a:rPr lang="zh-TW" altLang="en-US" sz="2800" dirty="0" smtClean="0">
                <a:solidFill>
                  <a:srgbClr val="002060"/>
                </a:solidFill>
                <a:latin typeface="華康雅藝體 Std W6" pitchFamily="82" charset="-120"/>
                <a:ea typeface="華康雅藝體 Std W6" pitchFamily="82" charset="-120"/>
              </a:rPr>
              <a:t>節</a:t>
            </a:r>
            <a:r>
              <a:rPr lang="en-US" altLang="zh-TW" sz="2800" dirty="0" smtClean="0">
                <a:solidFill>
                  <a:srgbClr val="002060"/>
                </a:solidFill>
                <a:latin typeface="華康雅藝體 Std W6" pitchFamily="82" charset="-120"/>
                <a:ea typeface="華康雅藝體 Std W6" pitchFamily="82" charset="-120"/>
              </a:rPr>
              <a:t>)</a:t>
            </a:r>
            <a:endParaRPr lang="en-US" sz="2800" dirty="0">
              <a:solidFill>
                <a:srgbClr val="002060"/>
              </a:solidFill>
              <a:latin typeface="華康雅藝體 Std W6" pitchFamily="82" charset="-120"/>
              <a:ea typeface="華康雅藝體 Std W6" pitchFamily="82" charset="-120"/>
            </a:endParaRPr>
          </a:p>
        </p:txBody>
      </p:sp>
      <p:pic>
        <p:nvPicPr>
          <p:cNvPr id="3074" name="Picture 2" descr="http://www.meil.in/meil-images/power-transmissio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3810000"/>
            <a:ext cx="4094602" cy="28150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://swapnilbawane.files.wordpress.com/2014/03/fire_power_by_zagorianos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176"/>
          <a:stretch/>
        </p:blipFill>
        <p:spPr bwMode="auto">
          <a:xfrm>
            <a:off x="5181600" y="3741186"/>
            <a:ext cx="3541004" cy="29526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906244" y="1828800"/>
            <a:ext cx="346761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prstClr val="black"/>
                </a:solidFill>
                <a:latin typeface="華康雅藝體 Std W6" pitchFamily="82" charset="-120"/>
                <a:ea typeface="華康雅藝體 Std W6" pitchFamily="82" charset="-120"/>
              </a:rPr>
              <a:t>聖父、聖子、</a:t>
            </a:r>
            <a:r>
              <a:rPr lang="zh-TW" altLang="en-US" sz="3200" dirty="0" smtClean="0">
                <a:solidFill>
                  <a:srgbClr val="C00000"/>
                </a:solidFill>
                <a:latin typeface="華康雅藝體 Std W6" pitchFamily="82" charset="-120"/>
                <a:ea typeface="華康雅藝體 Std W6" pitchFamily="82" charset="-120"/>
              </a:rPr>
              <a:t>聖靈</a:t>
            </a:r>
            <a:endParaRPr lang="en-US" sz="3200" dirty="0">
              <a:solidFill>
                <a:prstClr val="black"/>
              </a:solidFill>
              <a:latin typeface="華康雅藝體 Std W6" pitchFamily="82" charset="-120"/>
              <a:ea typeface="華康雅藝體 Std W6" pitchFamily="82" charset="-12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648200" y="1828800"/>
            <a:ext cx="3215945" cy="15081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000" dirty="0" smtClean="0">
                <a:solidFill>
                  <a:prstClr val="black"/>
                </a:solidFill>
                <a:latin typeface="華康雅藝體 Std W6" pitchFamily="82" charset="-120"/>
                <a:ea typeface="華康雅藝體 Std W6" pitchFamily="82" charset="-120"/>
              </a:rPr>
              <a:t>思想</a:t>
            </a:r>
            <a:r>
              <a:rPr lang="zh-TW" altLang="en-US" sz="3200" dirty="0" smtClean="0">
                <a:solidFill>
                  <a:prstClr val="black"/>
                </a:solidFill>
                <a:latin typeface="華康雅藝體 Std W6" pitchFamily="82" charset="-120"/>
                <a:ea typeface="華康雅藝體 Std W6" pitchFamily="82" charset="-120"/>
              </a:rPr>
              <a:t> </a:t>
            </a:r>
            <a:r>
              <a:rPr lang="en-US" altLang="zh-TW" sz="2800" dirty="0" smtClean="0">
                <a:solidFill>
                  <a:prstClr val="black"/>
                </a:solidFill>
                <a:latin typeface="華康雅藝體 Std W6" pitchFamily="82" charset="-120"/>
                <a:ea typeface="華康雅藝體 Std W6" pitchFamily="82" charset="-120"/>
              </a:rPr>
              <a:t>(</a:t>
            </a:r>
            <a:r>
              <a:rPr lang="zh-TW" altLang="en-US" sz="2800" dirty="0" smtClean="0">
                <a:solidFill>
                  <a:prstClr val="black"/>
                </a:solidFill>
                <a:latin typeface="華康雅藝體 Std W6" pitchFamily="82" charset="-120"/>
                <a:ea typeface="華康雅藝體 Std W6" pitchFamily="82" charset="-120"/>
              </a:rPr>
              <a:t>羅 </a:t>
            </a:r>
            <a:r>
              <a:rPr lang="en-US" altLang="zh-TW" sz="2800" dirty="0" smtClean="0">
                <a:solidFill>
                  <a:prstClr val="black"/>
                </a:solidFill>
                <a:latin typeface="華康雅藝體 Std W6" pitchFamily="82" charset="-120"/>
                <a:ea typeface="華康雅藝體 Std W6" pitchFamily="82" charset="-120"/>
              </a:rPr>
              <a:t>8:27)</a:t>
            </a:r>
          </a:p>
          <a:p>
            <a:r>
              <a:rPr lang="zh-TW" altLang="en-US" sz="3000" dirty="0" smtClean="0">
                <a:solidFill>
                  <a:prstClr val="black"/>
                </a:solidFill>
                <a:latin typeface="華康雅藝體 Std W6" pitchFamily="82" charset="-120"/>
                <a:ea typeface="華康雅藝體 Std W6" pitchFamily="82" charset="-120"/>
              </a:rPr>
              <a:t>意志 </a:t>
            </a:r>
            <a:r>
              <a:rPr lang="en-US" altLang="zh-TW" sz="2800" dirty="0" smtClean="0">
                <a:solidFill>
                  <a:prstClr val="black"/>
                </a:solidFill>
                <a:latin typeface="華康雅藝體 Std W6" pitchFamily="82" charset="-120"/>
                <a:ea typeface="華康雅藝體 Std W6" pitchFamily="82" charset="-120"/>
              </a:rPr>
              <a:t>(</a:t>
            </a:r>
            <a:r>
              <a:rPr lang="zh-TW" altLang="en-US" sz="2800" dirty="0" smtClean="0">
                <a:solidFill>
                  <a:prstClr val="black"/>
                </a:solidFill>
                <a:latin typeface="華康雅藝體 Std W6" pitchFamily="82" charset="-120"/>
                <a:ea typeface="華康雅藝體 Std W6" pitchFamily="82" charset="-120"/>
              </a:rPr>
              <a:t>林前 </a:t>
            </a:r>
            <a:r>
              <a:rPr lang="en-US" altLang="zh-TW" sz="2800" dirty="0" smtClean="0">
                <a:solidFill>
                  <a:prstClr val="black"/>
                </a:solidFill>
                <a:latin typeface="華康雅藝體 Std W6" pitchFamily="82" charset="-120"/>
                <a:ea typeface="華康雅藝體 Std W6" pitchFamily="82" charset="-120"/>
              </a:rPr>
              <a:t>12:11)</a:t>
            </a:r>
          </a:p>
          <a:p>
            <a:r>
              <a:rPr lang="zh-TW" altLang="en-US" sz="3000" dirty="0" smtClean="0">
                <a:solidFill>
                  <a:prstClr val="black"/>
                </a:solidFill>
                <a:latin typeface="華康雅藝體 Std W6" pitchFamily="82" charset="-120"/>
                <a:ea typeface="華康雅藝體 Std W6" pitchFamily="82" charset="-120"/>
              </a:rPr>
              <a:t>性情 </a:t>
            </a:r>
            <a:r>
              <a:rPr lang="en-US" altLang="zh-TW" sz="2800" dirty="0" smtClean="0">
                <a:solidFill>
                  <a:prstClr val="black"/>
                </a:solidFill>
                <a:latin typeface="華康雅藝體 Std W6" pitchFamily="82" charset="-120"/>
                <a:ea typeface="華康雅藝體 Std W6" pitchFamily="82" charset="-120"/>
              </a:rPr>
              <a:t>(</a:t>
            </a:r>
            <a:r>
              <a:rPr lang="zh-TW" altLang="en-US" sz="2800" dirty="0" smtClean="0">
                <a:solidFill>
                  <a:prstClr val="black"/>
                </a:solidFill>
                <a:latin typeface="華康雅藝體 Std W6" pitchFamily="82" charset="-120"/>
                <a:ea typeface="華康雅藝體 Std W6" pitchFamily="82" charset="-120"/>
              </a:rPr>
              <a:t>加 </a:t>
            </a:r>
            <a:r>
              <a:rPr lang="en-US" altLang="zh-TW" sz="2800" dirty="0" smtClean="0">
                <a:solidFill>
                  <a:prstClr val="black"/>
                </a:solidFill>
                <a:latin typeface="華康雅藝體 Std W6" pitchFamily="82" charset="-120"/>
                <a:ea typeface="華康雅藝體 Std W6" pitchFamily="82" charset="-120"/>
              </a:rPr>
              <a:t>5:22-23)</a:t>
            </a:r>
            <a:endParaRPr lang="en-US" sz="2800" dirty="0">
              <a:solidFill>
                <a:prstClr val="black"/>
              </a:solidFill>
              <a:latin typeface="華康雅藝體 Std W6" pitchFamily="82" charset="-120"/>
              <a:ea typeface="華康雅藝體 Std W6" pitchFamily="82" charset="-120"/>
            </a:endParaRPr>
          </a:p>
        </p:txBody>
      </p:sp>
      <p:sp>
        <p:nvSpPr>
          <p:cNvPr id="7" name="Right Brace 6"/>
          <p:cNvSpPr/>
          <p:nvPr/>
        </p:nvSpPr>
        <p:spPr>
          <a:xfrm>
            <a:off x="4373860" y="1981200"/>
            <a:ext cx="274340" cy="304800"/>
          </a:xfrm>
          <a:prstGeom prst="rightBrac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206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0" y="2646402"/>
            <a:ext cx="4953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000" dirty="0" smtClean="0">
                <a:solidFill>
                  <a:srgbClr val="C00000"/>
                </a:solidFill>
                <a:latin typeface="華康雅藝體 Std W6" pitchFamily="82" charset="-120"/>
                <a:ea typeface="華康雅藝體 Std W6" pitchFamily="82" charset="-120"/>
              </a:rPr>
              <a:t>             保惠師 </a:t>
            </a:r>
            <a:r>
              <a:rPr lang="en-US" altLang="zh-TW" sz="3000" i="1" dirty="0" err="1" smtClean="0">
                <a:solidFill>
                  <a:srgbClr val="C00000"/>
                </a:solidFill>
              </a:rPr>
              <a:t>Paraclete</a:t>
            </a:r>
            <a:endParaRPr lang="en-US" altLang="zh-TW" sz="3000" i="1" dirty="0" smtClean="0">
              <a:solidFill>
                <a:srgbClr val="C00000"/>
              </a:solidFill>
            </a:endParaRPr>
          </a:p>
          <a:p>
            <a:r>
              <a:rPr lang="zh-TW" altLang="en-US" sz="3000" dirty="0" smtClean="0">
                <a:solidFill>
                  <a:srgbClr val="C00000"/>
                </a:solidFill>
                <a:latin typeface="華康雅藝體 Std W6" pitchFamily="82" charset="-120"/>
                <a:ea typeface="華康雅藝體 Std W6" pitchFamily="82" charset="-120"/>
              </a:rPr>
              <a:t>「被召與人並肩的」</a:t>
            </a:r>
            <a:r>
              <a:rPr lang="en-US" altLang="zh-TW" sz="3000" dirty="0" smtClean="0">
                <a:solidFill>
                  <a:srgbClr val="C00000"/>
                </a:solidFill>
                <a:latin typeface="華康雅藝體 Std W6" pitchFamily="82" charset="-120"/>
                <a:ea typeface="華康雅藝體 Std W6" pitchFamily="82" charset="-120"/>
              </a:rPr>
              <a:t>= </a:t>
            </a:r>
            <a:r>
              <a:rPr lang="zh-TW" altLang="en-US" sz="3000" dirty="0" smtClean="0">
                <a:solidFill>
                  <a:srgbClr val="002060"/>
                </a:solidFill>
                <a:latin typeface="華康雅藝體 Std W6" pitchFamily="82" charset="-120"/>
                <a:ea typeface="華康雅藝體 Std W6" pitchFamily="82" charset="-120"/>
              </a:rPr>
              <a:t>同工</a:t>
            </a:r>
            <a:endParaRPr lang="en-US" sz="3000" dirty="0">
              <a:solidFill>
                <a:srgbClr val="002060"/>
              </a:solidFill>
              <a:latin typeface="華康雅藝體 Std W6" pitchFamily="82" charset="-120"/>
              <a:ea typeface="華康雅藝體 Std W6" pitchFamily="82" charset="-120"/>
            </a:endParaRPr>
          </a:p>
        </p:txBody>
      </p:sp>
      <p:sp>
        <p:nvSpPr>
          <p:cNvPr id="9" name="Down Arrow 8"/>
          <p:cNvSpPr/>
          <p:nvPr/>
        </p:nvSpPr>
        <p:spPr>
          <a:xfrm>
            <a:off x="3733800" y="2413575"/>
            <a:ext cx="381000" cy="32962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1955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  <p:bldP spid="7" grpId="0" animBg="1"/>
      <p:bldP spid="8" grpId="0"/>
      <p:bldP spid="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pad1.whstatic.com/images/thumb/1/1e/Save-an-Active-Drowning-Victim-Step-1.jpg/670px-Save-an-Active-Drowning-Victim-Step-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671" y="152401"/>
            <a:ext cx="4361329" cy="327425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5122" name="Picture 2" descr="http://pad2.whstatic.com/images/thumb/a/a5/Save-an-Active-Drowning-Victim-Step-19-Version-2.jpg/670px-Save-an-Active-Drowning-Victim-Step-19-Version-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8600" y="3044360"/>
            <a:ext cx="4876800" cy="366124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5124" name="Picture 4" descr="http://pad1.whstatic.com/images/thumb/4/40/Save-an-Active-Drowning-Victim-Step-20-Version-2.jpg/670px-Save-an-Active-Drowning-Victim-Step-20-Version-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914398"/>
            <a:ext cx="6553200" cy="491979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33883055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600" y="177225"/>
            <a:ext cx="287771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prstClr val="black"/>
                </a:solidFill>
                <a:latin typeface="華康雅藝體 Std W6" pitchFamily="82" charset="-120"/>
                <a:ea typeface="華康雅藝體 Std W6" pitchFamily="82" charset="-120"/>
              </a:rPr>
              <a:t>三</a:t>
            </a:r>
            <a:r>
              <a:rPr lang="en-US" altLang="zh-TW" sz="3200" dirty="0" smtClean="0">
                <a:solidFill>
                  <a:prstClr val="black"/>
                </a:solidFill>
                <a:latin typeface="華康雅藝體 Std W6" pitchFamily="82" charset="-120"/>
                <a:ea typeface="華康雅藝體 Std W6" pitchFamily="82" charset="-120"/>
              </a:rPr>
              <a:t>.</a:t>
            </a:r>
            <a:r>
              <a:rPr lang="zh-TW" altLang="en-US" sz="3200" dirty="0" smtClean="0">
                <a:solidFill>
                  <a:prstClr val="black"/>
                </a:solidFill>
                <a:latin typeface="華康雅藝體 Std W6" pitchFamily="82" charset="-120"/>
                <a:ea typeface="華康雅藝體 Std W6" pitchFamily="82" charset="-120"/>
              </a:rPr>
              <a:t> </a:t>
            </a:r>
            <a:r>
              <a:rPr lang="zh-TW" altLang="en-US" sz="3200" u="sng" dirty="0" smtClean="0">
                <a:solidFill>
                  <a:prstClr val="black"/>
                </a:solidFill>
                <a:latin typeface="華康雅藝體 Std W6" pitchFamily="82" charset="-120"/>
                <a:ea typeface="華康雅藝體 Std W6" pitchFamily="82" charset="-120"/>
              </a:rPr>
              <a:t>聖靈的同在</a:t>
            </a:r>
            <a:endParaRPr lang="en-US" sz="3200" u="sng" dirty="0">
              <a:solidFill>
                <a:prstClr val="black"/>
              </a:solidFill>
              <a:latin typeface="華康雅藝體 Std W6" pitchFamily="82" charset="-120"/>
              <a:ea typeface="華康雅藝體 Std W6" pitchFamily="82" charset="-12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96728" y="757535"/>
            <a:ext cx="346761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prstClr val="black"/>
                </a:solidFill>
                <a:latin typeface="華康雅藝體 Std W6" pitchFamily="82" charset="-120"/>
                <a:ea typeface="華康雅藝體 Std W6" pitchFamily="82" charset="-120"/>
              </a:rPr>
              <a:t>聖父、聖子、</a:t>
            </a:r>
            <a:r>
              <a:rPr lang="zh-TW" altLang="en-US" sz="3200" dirty="0" smtClean="0">
                <a:solidFill>
                  <a:srgbClr val="C00000"/>
                </a:solidFill>
                <a:latin typeface="華康雅藝體 Std W6" pitchFamily="82" charset="-120"/>
                <a:ea typeface="華康雅藝體 Std W6" pitchFamily="82" charset="-120"/>
              </a:rPr>
              <a:t>聖靈</a:t>
            </a:r>
            <a:endParaRPr lang="en-US" sz="3200" dirty="0">
              <a:solidFill>
                <a:prstClr val="black"/>
              </a:solidFill>
              <a:latin typeface="華康雅藝體 Std W6" pitchFamily="82" charset="-120"/>
              <a:ea typeface="華康雅藝體 Std W6" pitchFamily="82" charset="-12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057284" y="1575137"/>
            <a:ext cx="389571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000" dirty="0" smtClean="0">
                <a:solidFill>
                  <a:srgbClr val="C00000"/>
                </a:solidFill>
                <a:latin typeface="華康雅藝體 Std W6" pitchFamily="82" charset="-120"/>
                <a:ea typeface="華康雅藝體 Std W6" pitchFamily="82" charset="-120"/>
              </a:rPr>
              <a:t>   </a:t>
            </a:r>
            <a:r>
              <a:rPr lang="zh-TW" altLang="en-US" sz="3000" dirty="0" smtClean="0">
                <a:solidFill>
                  <a:srgbClr val="002060"/>
                </a:solidFill>
                <a:latin typeface="華康雅藝體 Std W6" pitchFamily="82" charset="-120"/>
                <a:ea typeface="華康雅藝體 Std W6" pitchFamily="82" charset="-120"/>
              </a:rPr>
              <a:t>保惠師 </a:t>
            </a:r>
            <a:r>
              <a:rPr lang="en-US" altLang="zh-TW" sz="3000" i="1" dirty="0" err="1" smtClean="0">
                <a:solidFill>
                  <a:srgbClr val="002060"/>
                </a:solidFill>
              </a:rPr>
              <a:t>Paraclete</a:t>
            </a:r>
            <a:endParaRPr lang="en-US" altLang="zh-TW" sz="3000" i="1" dirty="0" smtClean="0">
              <a:solidFill>
                <a:srgbClr val="002060"/>
              </a:solidFill>
            </a:endParaRPr>
          </a:p>
          <a:p>
            <a:r>
              <a:rPr lang="zh-TW" altLang="en-US" sz="3000" dirty="0" smtClean="0">
                <a:solidFill>
                  <a:srgbClr val="002060"/>
                </a:solidFill>
                <a:latin typeface="華康雅藝體 Std W6" pitchFamily="82" charset="-120"/>
                <a:ea typeface="華康雅藝體 Std W6" pitchFamily="82" charset="-120"/>
              </a:rPr>
              <a:t>  「被召與人並肩的」</a:t>
            </a:r>
            <a:endParaRPr lang="en-US" sz="3000" dirty="0">
              <a:solidFill>
                <a:srgbClr val="002060"/>
              </a:solidFill>
              <a:latin typeface="華康雅藝體 Std W6" pitchFamily="82" charset="-120"/>
              <a:ea typeface="華康雅藝體 Std W6" pitchFamily="82" charset="-120"/>
            </a:endParaRPr>
          </a:p>
        </p:txBody>
      </p:sp>
      <p:sp>
        <p:nvSpPr>
          <p:cNvPr id="9" name="Down Arrow 8"/>
          <p:cNvSpPr/>
          <p:nvPr/>
        </p:nvSpPr>
        <p:spPr>
          <a:xfrm>
            <a:off x="3724284" y="1342310"/>
            <a:ext cx="381000" cy="32962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Right Arrow 4"/>
          <p:cNvSpPr/>
          <p:nvPr/>
        </p:nvSpPr>
        <p:spPr>
          <a:xfrm>
            <a:off x="4464424" y="875110"/>
            <a:ext cx="304800" cy="36412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876800" y="752759"/>
            <a:ext cx="3534942" cy="58477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C00000"/>
                </a:solidFill>
                <a:latin typeface="華康雅藝體 Std W6" pitchFamily="82" charset="-120"/>
                <a:ea typeface="華康雅藝體 Std W6" pitchFamily="82" charset="-120"/>
              </a:rPr>
              <a:t>訓慰師 </a:t>
            </a:r>
            <a:r>
              <a:rPr lang="en-US" altLang="zh-TW" sz="3200" dirty="0" smtClean="0">
                <a:solidFill>
                  <a:srgbClr val="C00000"/>
                </a:solidFill>
                <a:latin typeface="華康雅藝體 Std W6" pitchFamily="82" charset="-120"/>
                <a:ea typeface="華康雅藝體 Std W6" pitchFamily="82" charset="-120"/>
              </a:rPr>
              <a:t>=</a:t>
            </a:r>
            <a:r>
              <a:rPr lang="zh-TW" altLang="en-US" sz="3200" dirty="0" smtClean="0">
                <a:solidFill>
                  <a:srgbClr val="C00000"/>
                </a:solidFill>
                <a:latin typeface="華康雅藝體 Std W6" pitchFamily="82" charset="-120"/>
                <a:ea typeface="華康雅藝體 Std W6" pitchFamily="82" charset="-120"/>
              </a:rPr>
              <a:t> 真理的靈</a:t>
            </a:r>
            <a:endParaRPr lang="en-US" sz="3200" dirty="0">
              <a:solidFill>
                <a:srgbClr val="C00000"/>
              </a:solidFill>
              <a:latin typeface="華康雅藝體 Std W6" pitchFamily="82" charset="-120"/>
              <a:ea typeface="華康雅藝體 Std W6" pitchFamily="82" charset="-12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847631" y="1428995"/>
            <a:ext cx="4296369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000" dirty="0" smtClean="0">
                <a:solidFill>
                  <a:prstClr val="black"/>
                </a:solidFill>
                <a:latin typeface="華康雅藝體 Std W6" pitchFamily="82" charset="-120"/>
                <a:ea typeface="華康雅藝體 Std W6" pitchFamily="82" charset="-120"/>
              </a:rPr>
              <a:t>要將一切的事指教你們</a:t>
            </a:r>
            <a:endParaRPr lang="en-US" altLang="zh-TW" sz="3000" dirty="0" smtClean="0">
              <a:solidFill>
                <a:prstClr val="black"/>
              </a:solidFill>
              <a:latin typeface="華康雅藝體 Std W6" pitchFamily="82" charset="-120"/>
              <a:ea typeface="華康雅藝體 Std W6" pitchFamily="82" charset="-120"/>
            </a:endParaRPr>
          </a:p>
          <a:p>
            <a:r>
              <a:rPr lang="zh-TW" altLang="en-US" sz="3000" dirty="0" smtClean="0">
                <a:solidFill>
                  <a:prstClr val="black"/>
                </a:solidFill>
                <a:latin typeface="華康雅藝體 Std W6" pitchFamily="82" charset="-120"/>
                <a:ea typeface="華康雅藝體 Std W6" pitchFamily="82" charset="-120"/>
              </a:rPr>
              <a:t>叫你們想起我</a:t>
            </a:r>
            <a:r>
              <a:rPr lang="en-US" altLang="zh-TW" sz="3000" dirty="0" smtClean="0">
                <a:solidFill>
                  <a:prstClr val="black"/>
                </a:solidFill>
                <a:latin typeface="華康雅藝體 Std W6" pitchFamily="82" charset="-120"/>
                <a:ea typeface="華康雅藝體 Std W6" pitchFamily="82" charset="-120"/>
              </a:rPr>
              <a:t>...</a:t>
            </a:r>
            <a:r>
              <a:rPr lang="zh-TW" altLang="en-US" sz="3000" dirty="0" smtClean="0">
                <a:solidFill>
                  <a:prstClr val="black"/>
                </a:solidFill>
                <a:latin typeface="華康雅藝體 Std W6" pitchFamily="82" charset="-120"/>
                <a:ea typeface="華康雅藝體 Std W6" pitchFamily="82" charset="-120"/>
              </a:rPr>
              <a:t>的一切話</a:t>
            </a:r>
            <a:endParaRPr lang="en-US" altLang="zh-TW" sz="3000" dirty="0" smtClean="0">
              <a:solidFill>
                <a:prstClr val="black"/>
              </a:solidFill>
              <a:latin typeface="華康雅藝體 Std W6" pitchFamily="82" charset="-120"/>
              <a:ea typeface="華康雅藝體 Std W6" pitchFamily="82" charset="-120"/>
            </a:endParaRPr>
          </a:p>
          <a:p>
            <a:r>
              <a:rPr lang="zh-TW" altLang="en-US" sz="2800" dirty="0">
                <a:solidFill>
                  <a:prstClr val="black"/>
                </a:solidFill>
                <a:latin typeface="華康雅藝體 Std W6" pitchFamily="82" charset="-120"/>
                <a:ea typeface="華康雅藝體 Std W6" pitchFamily="82" charset="-120"/>
              </a:rPr>
              <a:t> </a:t>
            </a:r>
            <a:r>
              <a:rPr lang="zh-TW" altLang="en-US" sz="2800" dirty="0" smtClean="0">
                <a:solidFill>
                  <a:prstClr val="black"/>
                </a:solidFill>
                <a:latin typeface="華康雅藝體 Std W6" pitchFamily="82" charset="-120"/>
                <a:ea typeface="華康雅藝體 Std W6" pitchFamily="82" charset="-120"/>
              </a:rPr>
              <a:t>                       </a:t>
            </a:r>
            <a:r>
              <a:rPr lang="en-US" altLang="zh-TW" sz="2800" dirty="0" smtClean="0">
                <a:solidFill>
                  <a:prstClr val="black"/>
                </a:solidFill>
                <a:latin typeface="華康雅藝體 Std W6" pitchFamily="82" charset="-120"/>
                <a:ea typeface="華康雅藝體 Std W6" pitchFamily="82" charset="-120"/>
              </a:rPr>
              <a:t>(26</a:t>
            </a:r>
            <a:r>
              <a:rPr lang="zh-TW" altLang="en-US" sz="2800" dirty="0" smtClean="0">
                <a:solidFill>
                  <a:prstClr val="black"/>
                </a:solidFill>
                <a:latin typeface="華康雅藝體 Std W6" pitchFamily="82" charset="-120"/>
                <a:ea typeface="華康雅藝體 Std W6" pitchFamily="82" charset="-120"/>
              </a:rPr>
              <a:t>節</a:t>
            </a:r>
            <a:r>
              <a:rPr lang="en-US" altLang="zh-TW" sz="2800" dirty="0" smtClean="0">
                <a:solidFill>
                  <a:prstClr val="black"/>
                </a:solidFill>
                <a:latin typeface="華康雅藝體 Std W6" pitchFamily="82" charset="-120"/>
                <a:ea typeface="華康雅藝體 Std W6" pitchFamily="82" charset="-120"/>
              </a:rPr>
              <a:t>)</a:t>
            </a:r>
            <a:endParaRPr lang="en-US" sz="2800" dirty="0">
              <a:solidFill>
                <a:prstClr val="black"/>
              </a:solidFill>
              <a:latin typeface="華康雅藝體 Std W6" pitchFamily="82" charset="-120"/>
              <a:ea typeface="華康雅藝體 Std W6" pitchFamily="82" charset="-120"/>
            </a:endParaRPr>
          </a:p>
        </p:txBody>
      </p:sp>
      <p:pic>
        <p:nvPicPr>
          <p:cNvPr id="6146" name="Picture 2" descr="http://images.dexknows.com/cms/images/13640-hand-taking-music-cd-out-compute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1077" y="3048000"/>
            <a:ext cx="3709476" cy="24192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/>
          <p:cNvSpPr txBox="1"/>
          <p:nvPr/>
        </p:nvSpPr>
        <p:spPr>
          <a:xfrm>
            <a:off x="441200" y="3058180"/>
            <a:ext cx="462017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800" dirty="0" smtClean="0">
                <a:solidFill>
                  <a:prstClr val="black"/>
                </a:solidFill>
                <a:latin typeface="華康雅藝體 Std W6" pitchFamily="82" charset="-120"/>
                <a:ea typeface="華康雅藝體 Std W6" pitchFamily="82" charset="-120"/>
              </a:rPr>
              <a:t>我不撇下你們為孤兒 </a:t>
            </a:r>
            <a:r>
              <a:rPr lang="en-US" altLang="zh-TW" sz="2800" dirty="0" smtClean="0">
                <a:solidFill>
                  <a:prstClr val="black"/>
                </a:solidFill>
                <a:latin typeface="華康雅藝體 Std W6" pitchFamily="82" charset="-120"/>
                <a:ea typeface="華康雅藝體 Std W6" pitchFamily="82" charset="-120"/>
              </a:rPr>
              <a:t>(18</a:t>
            </a:r>
            <a:r>
              <a:rPr lang="zh-TW" altLang="en-US" sz="2800" dirty="0" smtClean="0">
                <a:solidFill>
                  <a:prstClr val="black"/>
                </a:solidFill>
                <a:latin typeface="華康雅藝體 Std W6" pitchFamily="82" charset="-120"/>
                <a:ea typeface="華康雅藝體 Std W6" pitchFamily="82" charset="-120"/>
              </a:rPr>
              <a:t>節</a:t>
            </a:r>
            <a:r>
              <a:rPr lang="en-US" altLang="zh-TW" sz="2800" dirty="0" smtClean="0">
                <a:solidFill>
                  <a:prstClr val="black"/>
                </a:solidFill>
                <a:latin typeface="華康雅藝體 Std W6" pitchFamily="82" charset="-120"/>
                <a:ea typeface="華康雅藝體 Std W6" pitchFamily="82" charset="-120"/>
              </a:rPr>
              <a:t>)</a:t>
            </a:r>
            <a:endParaRPr lang="en-US" sz="2800" dirty="0">
              <a:solidFill>
                <a:prstClr val="black"/>
              </a:solidFill>
              <a:latin typeface="華康雅藝體 Std W6" pitchFamily="82" charset="-120"/>
              <a:ea typeface="華康雅藝體 Std W6" pitchFamily="82" charset="-12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57200" y="3667780"/>
            <a:ext cx="3902030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800" dirty="0" smtClean="0">
                <a:solidFill>
                  <a:prstClr val="black"/>
                </a:solidFill>
                <a:latin typeface="華康雅藝體 Std W6" pitchFamily="82" charset="-120"/>
                <a:ea typeface="華康雅藝體 Std W6" pitchFamily="82" charset="-120"/>
              </a:rPr>
              <a:t>你們在我裡面，</a:t>
            </a:r>
            <a:endParaRPr lang="en-US" altLang="zh-TW" sz="2800" dirty="0" smtClean="0">
              <a:solidFill>
                <a:prstClr val="black"/>
              </a:solidFill>
              <a:latin typeface="華康雅藝體 Std W6" pitchFamily="82" charset="-120"/>
              <a:ea typeface="華康雅藝體 Std W6" pitchFamily="82" charset="-120"/>
            </a:endParaRPr>
          </a:p>
          <a:p>
            <a:r>
              <a:rPr lang="zh-TW" altLang="en-US" sz="2800" dirty="0" smtClean="0">
                <a:solidFill>
                  <a:prstClr val="black"/>
                </a:solidFill>
                <a:latin typeface="華康雅藝體 Std W6" pitchFamily="82" charset="-120"/>
                <a:ea typeface="華康雅藝體 Std W6" pitchFamily="82" charset="-120"/>
              </a:rPr>
              <a:t>我也在你們裡面 </a:t>
            </a:r>
            <a:r>
              <a:rPr lang="en-US" altLang="zh-TW" sz="2800" dirty="0" smtClean="0">
                <a:solidFill>
                  <a:prstClr val="black"/>
                </a:solidFill>
                <a:latin typeface="華康雅藝體 Std W6" pitchFamily="82" charset="-120"/>
                <a:ea typeface="華康雅藝體 Std W6" pitchFamily="82" charset="-120"/>
              </a:rPr>
              <a:t>(20</a:t>
            </a:r>
            <a:r>
              <a:rPr lang="zh-TW" altLang="en-US" sz="2800" dirty="0" smtClean="0">
                <a:solidFill>
                  <a:prstClr val="black"/>
                </a:solidFill>
                <a:latin typeface="華康雅藝體 Std W6" pitchFamily="82" charset="-120"/>
                <a:ea typeface="華康雅藝體 Std W6" pitchFamily="82" charset="-120"/>
              </a:rPr>
              <a:t>節</a:t>
            </a:r>
            <a:r>
              <a:rPr lang="en-US" altLang="zh-TW" sz="2800" dirty="0" smtClean="0">
                <a:solidFill>
                  <a:prstClr val="black"/>
                </a:solidFill>
                <a:latin typeface="華康雅藝體 Std W6" pitchFamily="82" charset="-120"/>
                <a:ea typeface="華康雅藝體 Std W6" pitchFamily="82" charset="-120"/>
              </a:rPr>
              <a:t>)</a:t>
            </a:r>
            <a:endParaRPr lang="en-US" sz="2800" dirty="0">
              <a:solidFill>
                <a:prstClr val="black"/>
              </a:solidFill>
              <a:latin typeface="華康雅藝體 Std W6" pitchFamily="82" charset="-120"/>
              <a:ea typeface="華康雅藝體 Std W6" pitchFamily="82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5811500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5" grpId="0"/>
      <p:bldP spid="1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ttp://gmauthority.com/blog/wp-content/uploads/2011/06/How-OnStar-Works-small1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6" t="2932" r="1580" b="2427"/>
          <a:stretch/>
        </p:blipFill>
        <p:spPr bwMode="auto">
          <a:xfrm>
            <a:off x="-13855" y="0"/>
            <a:ext cx="915785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ttp://www.travisagnew.org/wp-content/uploads/2011/04/GM_OnStar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1800" y="108968"/>
            <a:ext cx="2057400" cy="128473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2055" name="Picture 7" descr="C:\Users\Balex\Desktop\download (1)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1200" y="215551"/>
            <a:ext cx="847125" cy="8509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57395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" y="228600"/>
            <a:ext cx="85344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200" dirty="0" smtClean="0">
                <a:solidFill>
                  <a:prstClr val="black"/>
                </a:solidFill>
                <a:latin typeface="華康雅藝體 Std W6" pitchFamily="82" charset="-120"/>
                <a:ea typeface="華康雅藝體 Std W6" pitchFamily="82" charset="-120"/>
              </a:rPr>
              <a:t>「但聖靈降臨在你們身上，你們就必</a:t>
            </a:r>
            <a:r>
              <a:rPr lang="zh-TW" altLang="en-US" sz="3200" dirty="0" smtClean="0">
                <a:solidFill>
                  <a:srgbClr val="C00000"/>
                </a:solidFill>
                <a:latin typeface="華康雅藝體 Std W6" pitchFamily="82" charset="-120"/>
                <a:ea typeface="華康雅藝體 Std W6" pitchFamily="82" charset="-120"/>
              </a:rPr>
              <a:t>得著能力</a:t>
            </a:r>
            <a:r>
              <a:rPr lang="zh-TW" altLang="en-US" sz="3200" dirty="0" smtClean="0">
                <a:solidFill>
                  <a:prstClr val="black"/>
                </a:solidFill>
                <a:latin typeface="華康雅藝體 Std W6" pitchFamily="82" charset="-120"/>
                <a:ea typeface="華康雅藝體 Std W6" pitchFamily="82" charset="-120"/>
              </a:rPr>
              <a:t>」</a:t>
            </a:r>
            <a:r>
              <a:rPr lang="zh-TW" altLang="en-US" sz="2800" dirty="0" smtClean="0">
                <a:solidFill>
                  <a:prstClr val="black"/>
                </a:solidFill>
                <a:latin typeface="華康雅藝體 Std W6" pitchFamily="82" charset="-120"/>
                <a:ea typeface="華康雅藝體 Std W6" pitchFamily="82" charset="-120"/>
              </a:rPr>
              <a:t>                                                </a:t>
            </a:r>
            <a:endParaRPr lang="en-US" altLang="zh-TW" sz="2800" dirty="0" smtClean="0">
              <a:solidFill>
                <a:prstClr val="black"/>
              </a:solidFill>
              <a:latin typeface="華康雅藝體 Std W6" pitchFamily="82" charset="-120"/>
              <a:ea typeface="華康雅藝體 Std W6" pitchFamily="82" charset="-120"/>
            </a:endParaRPr>
          </a:p>
          <a:p>
            <a:r>
              <a:rPr lang="zh-TW" altLang="en-US" sz="2800" dirty="0">
                <a:solidFill>
                  <a:prstClr val="black"/>
                </a:solidFill>
                <a:latin typeface="華康雅藝體 Std W6" pitchFamily="82" charset="-120"/>
                <a:ea typeface="華康雅藝體 Std W6" pitchFamily="82" charset="-120"/>
              </a:rPr>
              <a:t> </a:t>
            </a:r>
            <a:r>
              <a:rPr lang="zh-TW" altLang="en-US" sz="2800" dirty="0" smtClean="0">
                <a:solidFill>
                  <a:prstClr val="black"/>
                </a:solidFill>
                <a:latin typeface="華康雅藝體 Std W6" pitchFamily="82" charset="-120"/>
                <a:ea typeface="華康雅藝體 Std W6" pitchFamily="82" charset="-120"/>
              </a:rPr>
              <a:t>                                                           </a:t>
            </a:r>
            <a:r>
              <a:rPr lang="en-US" altLang="zh-TW" sz="2800" dirty="0" smtClean="0">
                <a:solidFill>
                  <a:prstClr val="black"/>
                </a:solidFill>
                <a:latin typeface="華康雅藝體 Std W6" pitchFamily="82" charset="-120"/>
                <a:ea typeface="華康雅藝體 Std W6" pitchFamily="82" charset="-120"/>
              </a:rPr>
              <a:t>(</a:t>
            </a:r>
            <a:r>
              <a:rPr lang="zh-TW" altLang="en-US" sz="2800" dirty="0" smtClean="0">
                <a:solidFill>
                  <a:prstClr val="black"/>
                </a:solidFill>
                <a:latin typeface="華康雅藝體 Std W6" pitchFamily="82" charset="-120"/>
                <a:ea typeface="華康雅藝體 Std W6" pitchFamily="82" charset="-120"/>
              </a:rPr>
              <a:t>徒 </a:t>
            </a:r>
            <a:r>
              <a:rPr lang="en-US" altLang="zh-TW" sz="2800" dirty="0" smtClean="0">
                <a:solidFill>
                  <a:prstClr val="black"/>
                </a:solidFill>
                <a:latin typeface="華康雅藝體 Std W6" pitchFamily="82" charset="-120"/>
                <a:ea typeface="華康雅藝體 Std W6" pitchFamily="82" charset="-120"/>
              </a:rPr>
              <a:t>1:8)</a:t>
            </a:r>
            <a:endParaRPr lang="en-US" sz="2800" dirty="0">
              <a:solidFill>
                <a:prstClr val="black"/>
              </a:solidFill>
              <a:latin typeface="華康雅藝體 Std W6" pitchFamily="82" charset="-120"/>
              <a:ea typeface="華康雅藝體 Std W6" pitchFamily="82" charset="-12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52400" y="1295400"/>
            <a:ext cx="8534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200" dirty="0">
                <a:solidFill>
                  <a:prstClr val="black"/>
                </a:solidFill>
                <a:latin typeface="華康雅藝體 Std W6" pitchFamily="82" charset="-120"/>
                <a:ea typeface="華康雅藝體 Std W6" pitchFamily="82" charset="-120"/>
              </a:rPr>
              <a:t>  </a:t>
            </a:r>
            <a:r>
              <a:rPr lang="zh-TW" altLang="en-US" sz="3200" dirty="0" smtClean="0">
                <a:solidFill>
                  <a:prstClr val="black"/>
                </a:solidFill>
                <a:latin typeface="華康雅藝體 Std W6" pitchFamily="82" charset="-120"/>
                <a:ea typeface="華康雅藝體 Std W6" pitchFamily="82" charset="-120"/>
              </a:rPr>
              <a:t>神所賜的聖靈是</a:t>
            </a:r>
            <a:r>
              <a:rPr lang="zh-TW" altLang="en-US" sz="3200" dirty="0" smtClean="0">
                <a:solidFill>
                  <a:srgbClr val="C00000"/>
                </a:solidFill>
                <a:latin typeface="華康雅藝體 Std W6" pitchFamily="82" charset="-120"/>
                <a:ea typeface="華康雅藝體 Std W6" pitchFamily="82" charset="-120"/>
              </a:rPr>
              <a:t>沒有限量的</a:t>
            </a:r>
            <a:r>
              <a:rPr lang="zh-TW" altLang="en-US" sz="2800" dirty="0" smtClean="0">
                <a:solidFill>
                  <a:prstClr val="black"/>
                </a:solidFill>
                <a:latin typeface="華康雅藝體 Std W6" pitchFamily="82" charset="-120"/>
                <a:ea typeface="華康雅藝體 Std W6" pitchFamily="82" charset="-120"/>
              </a:rPr>
              <a:t> </a:t>
            </a:r>
            <a:r>
              <a:rPr lang="en-US" altLang="zh-TW" sz="2800" dirty="0" smtClean="0">
                <a:solidFill>
                  <a:prstClr val="black"/>
                </a:solidFill>
                <a:latin typeface="華康雅藝體 Std W6" pitchFamily="82" charset="-120"/>
                <a:ea typeface="華康雅藝體 Std W6" pitchFamily="82" charset="-120"/>
              </a:rPr>
              <a:t>(</a:t>
            </a:r>
            <a:r>
              <a:rPr lang="zh-TW" altLang="en-US" sz="2800" dirty="0">
                <a:solidFill>
                  <a:prstClr val="black"/>
                </a:solidFill>
                <a:latin typeface="華康雅藝體 Std W6" pitchFamily="82" charset="-120"/>
                <a:ea typeface="華康雅藝體 Std W6" pitchFamily="82" charset="-120"/>
              </a:rPr>
              <a:t>約</a:t>
            </a:r>
            <a:r>
              <a:rPr lang="zh-TW" altLang="en-US" sz="2800" dirty="0" smtClean="0">
                <a:solidFill>
                  <a:prstClr val="black"/>
                </a:solidFill>
                <a:latin typeface="華康雅藝體 Std W6" pitchFamily="82" charset="-120"/>
                <a:ea typeface="華康雅藝體 Std W6" pitchFamily="82" charset="-120"/>
              </a:rPr>
              <a:t> </a:t>
            </a:r>
            <a:r>
              <a:rPr lang="en-US" altLang="zh-TW" sz="2800" dirty="0" smtClean="0">
                <a:solidFill>
                  <a:prstClr val="black"/>
                </a:solidFill>
                <a:latin typeface="華康雅藝體 Std W6" pitchFamily="82" charset="-120"/>
                <a:ea typeface="華康雅藝體 Std W6" pitchFamily="82" charset="-120"/>
              </a:rPr>
              <a:t>3:34)</a:t>
            </a:r>
            <a:r>
              <a:rPr lang="zh-TW" altLang="en-US" sz="2800" dirty="0" smtClean="0">
                <a:solidFill>
                  <a:prstClr val="black"/>
                </a:solidFill>
                <a:latin typeface="華康雅藝體 Std W6" pitchFamily="82" charset="-120"/>
                <a:ea typeface="華康雅藝體 Std W6" pitchFamily="82" charset="-120"/>
              </a:rPr>
              <a:t>                                        </a:t>
            </a:r>
            <a:endParaRPr lang="en-US" altLang="zh-TW" sz="2800" dirty="0" smtClean="0">
              <a:solidFill>
                <a:prstClr val="black"/>
              </a:solidFill>
              <a:latin typeface="華康雅藝體 Std W6" pitchFamily="82" charset="-120"/>
              <a:ea typeface="華康雅藝體 Std W6" pitchFamily="82" charset="-120"/>
            </a:endParaRPr>
          </a:p>
        </p:txBody>
      </p:sp>
      <p:pic>
        <p:nvPicPr>
          <p:cNvPr id="7170" name="Picture 2" descr="http://catalog.wlimg.com/1/800608/full-images/soda-fountain-machine-04-100571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6680" y="2590800"/>
            <a:ext cx="5105400" cy="3829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579032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4" dur="1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www.newlife.org.tw/images/news_sw/20130317/0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81000"/>
            <a:ext cx="9144000" cy="304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990600" y="3546161"/>
            <a:ext cx="7253909" cy="104644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000" dirty="0" smtClean="0">
                <a:solidFill>
                  <a:prstClr val="black"/>
                </a:solidFill>
                <a:latin typeface="華康雅藝體 Std W6" pitchFamily="82" charset="-120"/>
                <a:ea typeface="華康雅藝體 Std W6" pitchFamily="82" charset="-120"/>
              </a:rPr>
              <a:t>不可叫人小看你年輕，總要</a:t>
            </a:r>
            <a:r>
              <a:rPr lang="en-US" altLang="zh-TW" sz="3000" dirty="0" smtClean="0">
                <a:solidFill>
                  <a:prstClr val="black"/>
                </a:solidFill>
                <a:latin typeface="華康雅藝體 Std W6" pitchFamily="82" charset="-120"/>
                <a:ea typeface="華康雅藝體 Std W6" pitchFamily="82" charset="-120"/>
              </a:rPr>
              <a:t>...</a:t>
            </a:r>
            <a:r>
              <a:rPr lang="zh-TW" altLang="en-US" sz="3000" dirty="0" smtClean="0">
                <a:solidFill>
                  <a:prstClr val="black"/>
                </a:solidFill>
                <a:latin typeface="華康雅藝體 Std W6" pitchFamily="82" charset="-120"/>
                <a:ea typeface="華康雅藝體 Std W6" pitchFamily="82" charset="-120"/>
              </a:rPr>
              <a:t>愛心、信心</a:t>
            </a:r>
            <a:r>
              <a:rPr lang="en-US" altLang="zh-TW" sz="3000" dirty="0" smtClean="0">
                <a:solidFill>
                  <a:prstClr val="black"/>
                </a:solidFill>
                <a:latin typeface="華康雅藝體 Std W6" pitchFamily="82" charset="-120"/>
                <a:ea typeface="華康雅藝體 Std W6" pitchFamily="82" charset="-120"/>
              </a:rPr>
              <a:t>...</a:t>
            </a:r>
          </a:p>
          <a:p>
            <a:r>
              <a:rPr lang="zh-TW" altLang="en-US" sz="3000" dirty="0" smtClean="0">
                <a:solidFill>
                  <a:prstClr val="black"/>
                </a:solidFill>
                <a:latin typeface="華康雅藝體 Std W6" pitchFamily="82" charset="-120"/>
                <a:ea typeface="華康雅藝體 Std W6" pitchFamily="82" charset="-120"/>
              </a:rPr>
              <a:t>作信徒的才榜樣</a:t>
            </a:r>
            <a:r>
              <a:rPr lang="zh-TW" altLang="en-US" sz="3200" dirty="0" smtClean="0">
                <a:solidFill>
                  <a:prstClr val="black"/>
                </a:solidFill>
                <a:latin typeface="華康雅藝體 Std W6" pitchFamily="82" charset="-120"/>
                <a:ea typeface="華康雅藝體 Std W6" pitchFamily="82" charset="-120"/>
              </a:rPr>
              <a:t>  </a:t>
            </a:r>
            <a:r>
              <a:rPr lang="en-US" altLang="zh-TW" sz="2800" dirty="0" smtClean="0">
                <a:solidFill>
                  <a:prstClr val="black"/>
                </a:solidFill>
                <a:latin typeface="華康雅藝體 Std W6" pitchFamily="82" charset="-120"/>
                <a:ea typeface="華康雅藝體 Std W6" pitchFamily="82" charset="-120"/>
              </a:rPr>
              <a:t>(</a:t>
            </a:r>
            <a:r>
              <a:rPr lang="zh-TW" altLang="en-US" sz="2800" dirty="0" smtClean="0">
                <a:solidFill>
                  <a:prstClr val="black"/>
                </a:solidFill>
                <a:latin typeface="華康雅藝體 Std W6" pitchFamily="82" charset="-120"/>
                <a:ea typeface="華康雅藝體 Std W6" pitchFamily="82" charset="-120"/>
              </a:rPr>
              <a:t>提前 </a:t>
            </a:r>
            <a:r>
              <a:rPr lang="en-US" altLang="zh-TW" sz="2800" dirty="0" smtClean="0">
                <a:solidFill>
                  <a:prstClr val="black"/>
                </a:solidFill>
                <a:latin typeface="華康雅藝體 Std W6" pitchFamily="82" charset="-120"/>
                <a:ea typeface="華康雅藝體 Std W6" pitchFamily="82" charset="-120"/>
              </a:rPr>
              <a:t>4:12)</a:t>
            </a:r>
            <a:endParaRPr lang="en-US" sz="2800" dirty="0">
              <a:solidFill>
                <a:prstClr val="black"/>
              </a:solidFill>
              <a:latin typeface="華康雅藝體 Std W6" pitchFamily="82" charset="-120"/>
              <a:ea typeface="華康雅藝體 Std W6" pitchFamily="82" charset="-12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143000" y="4746822"/>
            <a:ext cx="3773790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0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r>
              <a:rPr lang="en-US" altLang="zh-TW" sz="30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zh-TW" altLang="en-US" sz="30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TW" sz="30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x 10 </a:t>
            </a:r>
            <a:r>
              <a:rPr lang="zh-TW" altLang="en-US" sz="3000" dirty="0" smtClean="0">
                <a:solidFill>
                  <a:srgbClr val="002060"/>
                </a:solidFill>
                <a:latin typeface="華康雅藝體 Std W6" pitchFamily="82" charset="-120"/>
                <a:ea typeface="華康雅藝體 Std W6" pitchFamily="82" charset="-120"/>
              </a:rPr>
              <a:t>次方 </a:t>
            </a:r>
            <a:r>
              <a:rPr lang="en-US" altLang="zh-TW" sz="3000" dirty="0" smtClean="0">
                <a:solidFill>
                  <a:srgbClr val="002060"/>
                </a:solidFill>
                <a:latin typeface="華康雅藝體 Std W6" pitchFamily="82" charset="-120"/>
                <a:ea typeface="華康雅藝體 Std W6" pitchFamily="82" charset="-120"/>
              </a:rPr>
              <a:t>=</a:t>
            </a:r>
            <a:r>
              <a:rPr lang="zh-TW" altLang="en-US" sz="3000" dirty="0" smtClean="0">
                <a:solidFill>
                  <a:srgbClr val="002060"/>
                </a:solidFill>
                <a:latin typeface="華康雅藝體 Std W6" pitchFamily="82" charset="-120"/>
                <a:ea typeface="華康雅藝體 Std W6" pitchFamily="82" charset="-120"/>
              </a:rPr>
              <a:t> </a:t>
            </a:r>
            <a:r>
              <a:rPr lang="en-US" altLang="zh-TW" sz="30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華康雅藝體 Std W6" pitchFamily="82" charset="-120"/>
                <a:cs typeface="Arial" panose="020B0604020202020204" pitchFamily="34" charset="0"/>
              </a:rPr>
              <a:t>1</a:t>
            </a:r>
          </a:p>
          <a:p>
            <a:r>
              <a:rPr lang="en-US" altLang="zh-TW" sz="30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華康雅藝體 Std W6" pitchFamily="82" charset="-120"/>
                <a:cs typeface="Arial" panose="020B0604020202020204" pitchFamily="34" charset="0"/>
              </a:rPr>
              <a:t>0.9</a:t>
            </a:r>
            <a:r>
              <a:rPr lang="zh-TW" altLang="en-US" sz="3000" dirty="0" smtClean="0">
                <a:solidFill>
                  <a:srgbClr val="002060"/>
                </a:solidFill>
                <a:latin typeface="華康雅藝體 Std W6" pitchFamily="82" charset="-120"/>
                <a:ea typeface="華康雅藝體 Std W6" pitchFamily="82" charset="-120"/>
              </a:rPr>
              <a:t> </a:t>
            </a:r>
            <a:r>
              <a:rPr lang="en-US" altLang="zh-TW" sz="30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x 10 </a:t>
            </a:r>
            <a:r>
              <a:rPr lang="zh-TW" altLang="en-US" sz="3000" dirty="0">
                <a:solidFill>
                  <a:srgbClr val="002060"/>
                </a:solidFill>
                <a:latin typeface="華康雅藝體 Std W6" pitchFamily="82" charset="-120"/>
                <a:ea typeface="華康雅藝體 Std W6" pitchFamily="82" charset="-120"/>
              </a:rPr>
              <a:t>次方 </a:t>
            </a:r>
            <a:r>
              <a:rPr lang="en-US" altLang="zh-TW" sz="3000" dirty="0" smtClean="0">
                <a:solidFill>
                  <a:srgbClr val="002060"/>
                </a:solidFill>
                <a:latin typeface="華康雅藝體 Std W6" pitchFamily="82" charset="-120"/>
                <a:ea typeface="華康雅藝體 Std W6" pitchFamily="82" charset="-120"/>
              </a:rPr>
              <a:t>= </a:t>
            </a:r>
            <a:r>
              <a:rPr lang="en-US" altLang="zh-TW" sz="30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華康雅藝體 Std W6" pitchFamily="82" charset="-120"/>
                <a:cs typeface="Arial" panose="020B0604020202020204" pitchFamily="34" charset="0"/>
              </a:rPr>
              <a:t>0.34</a:t>
            </a:r>
          </a:p>
          <a:p>
            <a:r>
              <a:rPr lang="en-US" sz="30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華康雅藝體 Std W6" pitchFamily="82" charset="-120"/>
                <a:cs typeface="Arial" panose="020B0604020202020204" pitchFamily="34" charset="0"/>
              </a:rPr>
              <a:t>1</a:t>
            </a:r>
            <a:r>
              <a:rPr lang="en-US" sz="3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華康雅藝體 Std W6" pitchFamily="82" charset="-120"/>
                <a:cs typeface="Arial" panose="020B0604020202020204" pitchFamily="34" charset="0"/>
              </a:rPr>
              <a:t>.1</a:t>
            </a:r>
            <a:r>
              <a:rPr lang="en-US" sz="30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華康雅藝體 Std W6" pitchFamily="82" charset="-120"/>
                <a:cs typeface="Arial" panose="020B0604020202020204" pitchFamily="34" charset="0"/>
              </a:rPr>
              <a:t> x 10</a:t>
            </a:r>
            <a:r>
              <a:rPr lang="zh-TW" altLang="en-US" sz="30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華康雅藝體 Std W6" pitchFamily="82" charset="-120"/>
                <a:cs typeface="Arial" panose="020B0604020202020204" pitchFamily="34" charset="0"/>
              </a:rPr>
              <a:t> </a:t>
            </a:r>
            <a:r>
              <a:rPr lang="zh-TW" altLang="en-US" sz="3000" dirty="0" smtClean="0">
                <a:solidFill>
                  <a:srgbClr val="002060"/>
                </a:solidFill>
                <a:latin typeface="Arial" panose="020B0604020202020204" pitchFamily="34" charset="0"/>
                <a:ea typeface="華康雅藝體 Std W6" pitchFamily="82" charset="-120"/>
                <a:cs typeface="Arial" panose="020B0604020202020204" pitchFamily="34" charset="0"/>
              </a:rPr>
              <a:t>次方</a:t>
            </a:r>
            <a:r>
              <a:rPr lang="zh-TW" altLang="en-US" sz="800" dirty="0" smtClean="0">
                <a:solidFill>
                  <a:srgbClr val="002060"/>
                </a:solidFill>
                <a:latin typeface="Arial" panose="020B0604020202020204" pitchFamily="34" charset="0"/>
                <a:ea typeface="華康雅藝體 Std W6" pitchFamily="82" charset="-120"/>
                <a:cs typeface="Arial" panose="020B0604020202020204" pitchFamily="34" charset="0"/>
              </a:rPr>
              <a:t> </a:t>
            </a:r>
            <a:r>
              <a:rPr lang="zh-TW" altLang="en-US" sz="3000" dirty="0" smtClean="0">
                <a:solidFill>
                  <a:srgbClr val="002060"/>
                </a:solidFill>
                <a:latin typeface="華康雅藝體 Std W6" pitchFamily="82" charset="-120"/>
                <a:ea typeface="華康雅藝體 Std W6" pitchFamily="82" charset="-120"/>
              </a:rPr>
              <a:t> </a:t>
            </a:r>
            <a:r>
              <a:rPr lang="en-US" altLang="zh-TW" sz="3000" dirty="0" smtClean="0">
                <a:solidFill>
                  <a:srgbClr val="002060"/>
                </a:solidFill>
                <a:latin typeface="華康雅藝體 Std W6" pitchFamily="82" charset="-120"/>
                <a:ea typeface="華康雅藝體 Std W6" pitchFamily="82" charset="-120"/>
              </a:rPr>
              <a:t>= </a:t>
            </a:r>
            <a:r>
              <a:rPr lang="en-US" altLang="zh-TW" sz="3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華康雅藝體 Std W6" pitchFamily="82" charset="-120"/>
                <a:cs typeface="Arial" panose="020B0604020202020204" pitchFamily="34" charset="0"/>
              </a:rPr>
              <a:t>2.59</a:t>
            </a:r>
            <a:endParaRPr lang="en-US" sz="30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257800" y="4927937"/>
            <a:ext cx="3647152" cy="101566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zh-TW" altLang="en-US" sz="3000" dirty="0" smtClean="0">
                <a:solidFill>
                  <a:srgbClr val="C00000"/>
                </a:solidFill>
                <a:latin typeface="華康雅藝體 Std W6" pitchFamily="82" charset="-120"/>
                <a:ea typeface="華康雅藝體 Std W6" pitchFamily="82" charset="-120"/>
              </a:rPr>
              <a:t>先憑信心跨出一小步</a:t>
            </a:r>
            <a:endParaRPr lang="en-US" altLang="zh-TW" sz="3000" dirty="0" smtClean="0">
              <a:solidFill>
                <a:srgbClr val="C00000"/>
              </a:solidFill>
              <a:latin typeface="華康雅藝體 Std W6" pitchFamily="82" charset="-120"/>
              <a:ea typeface="華康雅藝體 Std W6" pitchFamily="82" charset="-120"/>
            </a:endParaRPr>
          </a:p>
          <a:p>
            <a:r>
              <a:rPr lang="zh-TW" altLang="en-US" sz="3000" dirty="0" smtClean="0">
                <a:solidFill>
                  <a:srgbClr val="C00000"/>
                </a:solidFill>
                <a:latin typeface="華康雅藝體 Std W6" pitchFamily="82" charset="-120"/>
                <a:ea typeface="華康雅藝體 Std W6" pitchFamily="82" charset="-120"/>
              </a:rPr>
              <a:t>靠聖靈為主成就大事</a:t>
            </a:r>
            <a:endParaRPr lang="en-US" sz="3000" dirty="0">
              <a:solidFill>
                <a:srgbClr val="C00000"/>
              </a:solidFill>
              <a:latin typeface="華康雅藝體 Std W6" pitchFamily="82" charset="-120"/>
              <a:ea typeface="華康雅藝體 Std W6" pitchFamily="82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7594412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442</Words>
  <Application>Microsoft Macintosh PowerPoint</Application>
  <PresentationFormat>On-screen Show (4:3)</PresentationFormat>
  <Paragraphs>68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Workday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First Last</dc:creator>
  <cp:lastModifiedBy>First Last</cp:lastModifiedBy>
  <cp:revision>1</cp:revision>
  <dcterms:created xsi:type="dcterms:W3CDTF">2014-06-15T15:59:44Z</dcterms:created>
  <dcterms:modified xsi:type="dcterms:W3CDTF">2014-06-15T16:00:55Z</dcterms:modified>
</cp:coreProperties>
</file>