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4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8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85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17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6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5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17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6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FA7C0-1F81-1E43-9BD4-50D0C5BFEAFF}" type="datetimeFigureOut">
              <a:rPr lang="en-US" smtClean="0"/>
              <a:t>6/15/14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1AA95-E04E-5341-B50F-3287AF0BF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5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2.bp.blogspot.com/-QabME3Ew_94/Ubttdz9xJ0I/AAAAAAAAAN0/cFyVfctfpKQ/s1600/fuego_coh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44" y="0"/>
            <a:ext cx="92020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ata:image/jpeg;base64,/9j/4AAQSkZJRgABAQAAAQABAAD/2wCEAAkGBxMTEhQTExQUFhUVFxYYFxgXGBQYGBcXFRUWGBUYFxUYHCggGBolGxcWITEhJSkrLi4uFx8zODMsNygtLisBCgoKDg0OGxAQGy8kICYtLCwsLCwsLCwsLCwsLCwsLCwsLCwsLCwsLCwsLCwsLCwsLCwsLCwsLCwsLCwsLCwsLP/AABEIALkBEAMBIgACEQEDEQH/xAAbAAACAwEBAQAAAAAAAAAAAAAEBQIDBgcBAP/EAEAQAAEDAwIDBQYDBwMCBwAAAAEAAhEDBCExQQUSUSJhcYGRBhOhscHwMtHhFBUjQlJy8QczYsLSFlNzgpOisv/EABoBAAMBAQEBAAAAAAAAAAAAAAMEBQIAAQb/xAAtEQACAgEEAQMCBQUBAAAAAAABAgADEQQSITFBEyJRBWEUMlKBoSNCcZHBsf/aAAwDAQACEQMRAD8A4oFMKAKmFgzUtYr2BUMRNMoLQyy5lKUXbiAq7YoxkJV2PUarUT5oVjGyq3kbK23QT1mMLGllSlpR9CnAVNlEajvyjjEKdaxziP1qMSykUwtnJbTGgRttKXPcMeo2ovTK0Su3G847im9m8JmruK2dRxatKYsEIG2qAI6keYqpXjEmWdzM21L+PW76tT4vKaC3hzP72HTvC8sqYdWfH/mPP/2KYXb45f72/MJMDLFj8zbPgbftCLihklLKzITuucJRcp65QIGomJ7sQlV0m14UlvDg6R4wpNxxKdMVXb4Sm4rbJleJJWKDXyY0xwJXUKCrK64f3oR9UfZTlamLuwEGr4lKbkplWfql1ZieqGJPuOYISqnFWvCqcnBEzIEqLipFQK2JgyJCiVMqDitiYngU2qDVYFxnCWBXMKqCtYhGFEKpmPJFNqYQlEoqnJ2jxQHjKQim3cq1mcTGRPf1AVeNJwrmxvn5BLmMQy3rAGfEQE3s3yB3iUmtjgcuSdM6prw+ZGI1x3k5Sd6jBjdBjblGqsYOY90nHXHyUmUeYYIEaeXVEUaH9QON4wJjTpskAIwx8Qi0cBJ6gYHXxTa0cAY7kFRpw0AZ7p66lMLWzdgxrgBMJnMAxGIxpyjf2wU27c7sNH18EkvuL06Z5GfxKmhjLGf3kan/AIjPgo0iI56hJeTMkfIbCFu3U+lwO4v6W8ZPUacIfDyB3ye/dW8SuP5XbfYVHCndvmDXkGchpg7L7i3LJc4PA/sdEnTMISu5TP3/AImCB6nPxGVhfe9by6VGjtDqP6h1C9q0sHqsrTc6eZpeHt/CQOh36gjZO+H8ca88lQclQ4k4a7wOxPROafWLaMN3MWadq+V6gV+I9JSG6I1jQaHvWh4w3Ok4iO7uSKrVEEH/AB3pW4+7EapPET3LOWek47vFK7umI0yntfkM8uMYMYMbd+6TXA70EcGNA5EQ3Lok9Eue6T8PuU1uddJ06ahL67hGe7dVKjxEbeYK/GPvwVZA3VlQzMY37iq+VMRYwC4cOiGAR1amdI0Q1QJlTFmHMHcFAhXPUIRBBESkqBVhVbiiCYM9Cm0KsK0BeGeiTaraZVbUVRbuhsYRRmW0T0RtNm59PggqCaUhPiEtYY1UJ8KBjGqJoMnAHjriPqpW7ZCc2FpP6pKy7aOY7XTui+jRMGOpmek6T6JjaNj0+ZlFMsokjqVULZ0wBulHtD8RlKivMcWjCIifAb50Wm4bSB0EiScjfoEks6XLHNiIwMn0Rh4s/RnYEa6u9dkJWVRkzNoLcCHXdWlRY01HNBOjBJeTJiAPrjvSi44rVrD3bP4VLA7P+44f8nbeA9ULcsHNzHJOpOSfNXUKcQdjKG+q49nEJXpx2/MrtAyn2QNPQLT8ItDVaRPmlNPg5c+dGn1PgtdwpzA0NaIAH3J6odVYd8tMaqwKmF7/APJUyqGEMGA2IVFzetqF9Mulpxtg9fHRCccdynCREwZ71ttQyts8QVenDLvjF4LME52OxC+dTbUEdddETR5XN5Tn8/FQFkW6dobfql2QjrqGDjz3ArmpVpjl/wBxkaE9pv8Aa76FCSHhxBEyOz/MMjOU9rUOx1Sk0GmcZHkfIhGRieDB8eIqq6kEGJkRmSOvmltaiczPwxlaJ8tHa7Xwd+qVXhb/ACGZnsnBHkUQZ8QyGZa8pmTHkllURAOM+ifXDSTKT8Qbn/CpUPniK3J5i6q+MdJgDvV1JuF64Y71Kkz4JktxFlXmD3FKRPRA1aeU7rxyFJq2qJUxMxcgECqFQKIrBDFNA5iZGJW8KBVhVRKKIIz4KwFQaFJcZwljSi6LvkgWq+m5DYQinENoappRbGRqktF+U5siXEAJS4ERukgxpSAJEjK1vBbeY3yB5bJbwzgrnAe8PKOmCf0Wv4YxtIQB+ajXkNxmVEbaJK14QYc53U4xoqqlqG6Y378d6a0rsTgK+/teYYSbde2d6pz7pm6DQ0TvCDe8lybO4TUMYIHU/QKVtwqHSckenouVXYYxNFlHOYFTtHPGBjrsjre2azeT8vAImsT6fJUEQ2UGwFeIQOWEYPucd6ss7oMOuNPySB1xAjZUOvIHmvFds5EyaARiN72oKkkHAO6U8QfIxgqyyqycnGq+4jbnXTPwWgM8maACkCecOrFhBPX5LQ2deRI1381l6lYw3dH2t3EI9R5g7VyMzV0LUVGkggHu0Pkll7Z8gPM3z29UXw675cd0phd1JGOmfPuVNaUZMjuTt7K2PEwd29wHUDrj4rO8WqtdjE/EeC3PG7VhHK3BOcaLCcY4c8O/CSOrQT/hJqm2zBMeVtyZEUi4c0Ge0P8Alr5HUJfWrNcRJIM5B03zKuuzyiOuyWmoCfRUql8xa18cRhb0MSRhfMYJMafHqjOG4HZPkY5fRXXzG6jBjaIyhmz3YhVHtzEdyZBjqlFcZ9UxvXFuNkqrukp6kRG9uZCqUOVa5UuKaWKMZEqpymSoFFEFPQFKVEL1dOkgvQor1eGeyxhTnh96WRH35pGXAKVN5n6Idle8YMLXZtM6RwjjJONVqrauSRGp2XM+BA8w5jHzXSOGXLYAbj76r5vW1BGwJepIZMxtaNdInA+K0VKu1sR08UgFTRXNqkJev28iZtXf3NO1zXjvQVZrWu70qp3RQ95d6ZTR1IxyOYBaDnviO6baZJODol3FLEQXMOuoS+heQNUZTvg4QVh7a3XBE2tbociIro4Sm6rnlgJtxShAxukldo5Y6pWpQI9nIhnDrrSU1urmRrt9FlKD4MJ1TLnDVe2ptOROGCMwtwBaI1zPzVbZLp+wi7N/4pAyNfAKlr2zkadFniY+Y1sbvlOTvGeg1TKveCQdBG2/RZ44BnE6K2lWJjH6ptLioxF3qBOYdeXE+A+qAq1Ggh20fcq2tXBx94Sq/qAktGPBCtbJhKlmZ9oOSpUJ5fMYP6rLVaBBMZz5rUX7Y11SaqMqlpnIXEWvQbp5buIgjCnWuzHf8ERb12OHK4Ajrv6qm5soyMj4reQW5nm049sGqsDxndKrrh7hluR8Ua2rBjopG6GiYQsnUWZVbuZ+o5UPKYcQAmUvcn0ORmIuMHEjK8K+K8ciQckF6vAvQvJ08lfcyiSibW2nXT5riQBkzgCTiRoUC7uHX8uqb21NjBjXruh+QgwFd7g9EtY27jMYrXHiXMrQZT7hvGi12qR21sdSvarMpSxEfgx6t3TmdAsuPiJlMf3+0wPJc0ouIByjKdbASLaMDoxoXhuxN+eNNiJCCfeklYqpdOB13RdvfExndCOjwMwq3Dqaf9rIOqdcOuJH3ssiy55ohaHhrgBmYISl1e0Zhwd2YfeP5hlZa9fDxCe162vok1SnLp6aLqOyTNGvjECfU7XfPzT20qHb7hJLih2hE5TizHZz/hFvwVE9rXsGHNuv1XtIDmn4oQUoTSwptIylQOeJlwFE9FAujOJhHGmxtPGT8l9ZUcxsMqF9RifvVNflXMUJycRQ+qZJQd11RFziSl1etzYQEyTGsARbfvlJ7hpdonda226r2laBoMp+uwIIq9ZcxLa2B1Rr2dnvRFzesaMIJt2HIuXfkidhE4BgN7RDs79d/wBUudbEZK0AoznVestwR80Zb9oxANRuMxV2CEEVpOP2XJkZHy/RZp2qq0OGXIkq9CjYM+USpKJRoEyQXxKjKlSYXEAbrp3cL4dZmoZ2HxTn9igFH8LsgGiBsmNW1xpk4Cl3arL8dSrTpQF57mapUshMhQkgDomR4O4ObLclOf3A9reaNkvZqV8QiU47iZ9oGsHXX1S2tTgmU7ubdzRLsTp4ICtS5mmFit/MK656iR5zKI97iF8aOV6LcpskGACkT6pmPirKDVfaWjnGIxrhNKdgN99EB7QvEYqpJGZRYsIIJ0WlsXcyt9lfZYXL3F9RzGgdnlAJedDE7DE43XvGLF1nWFMvY9ue00iQRnleySWkfFKX1M6bxC1Xor7D3JV2cgPMh6NIcoPjHqouvPeH5yjKNPlwdlP5Uc9yhniDstZIMJiLeG6Iiw5eYdAieJuEQI2WCSwzmA34bESOGMBWW1xy4X1TuURTk6LgZthmP7IkN5+uF5xF2ObYgeKvsaP8HM6+kHJVn7u/aGSHwYgDbSQSd507k/6bMMD4k31FVsmZG+MglK4ICc1KLpLXCHNJBB2I2QV5RgT5pas49pj55GRKLUApR7SXXKYBTamQMzA1KxfH6xLzuntLXvsi2ps2VwZ9yXAqNKqQVCmxWilOBqqpwOJKBY8xlQvIUjfHRV2to4j6q42EpU7AeY4os25EFvLrmCzN9R5TjQ/cLTXlrBQFW1DmkFN6dwvUU1CM/fcz4K+Uq1MtJB1CiqEndTxOOB2k9v0ShjZIC1nBGTjyCX1T7UjOkr3PzNBwugYwtPTsG8od4IDgXDSXAbfqthd8L5WtgyDML5XUuzHKy4WC4B7lXCeFe8c0keHktfc8NZy8pGN1V7O0QACf8pvXbIVXR6cLTz2ZK1FxNk5d7V8JDSSfw7D5FY80+WQBgrqPtbQPKSADjfqufOtnuc1sa9Pgk2/puV8SjQ25AYiNATp9lH29lzDRGfu4seOYafEppbUAAfvKxbqcDiMJV8xfSsi0gxElWvtufTUapo2kHCInM+WibcP4Ux1Vhc3maBLgDqRAAPcfogI7WMBN2OqDJmIuG3NMOfSbUDWtINRgPYB6O28R8EvsZdyhrTiMk6g/iHrmV3uncMewtAaMfhGwyAssPZakG1Wga5pknLXZjO7SdlXesogC8yWl4ZssMTGcOt+R5EIupVlxHWfmmlG1byk8sOAzI6lJ6gIJI2+pUVsk5MrowPA8SRuORsA6ou15i3O6XsokmSn1IAgACMfZKFZgDE03EAFMzkI4UQCHSDIHhqrL2jy0xHXPnol9Fxg4JPyheqcHmCYlxmamnesZTiRpHis7RfcMa91FoIbJHaMgHcMGqT8W4s5pLdhAHjup8D42Q5n9w8yTgKgGdiDjiIMgUERpa2znCXSXHJJ1JOqo4tSDBnbT03Wq9q6LaTaVZsAPPK6NCYJB8cFZLj1Zpp8zDPXxS91Jrt2n/cY01psUETD8a4meYhuBCzT6hcST4JhxH8RlD21HHMFdpVUTiJW5dts8bRJhHWtHMQp2FInKfcN4bznCDddt7m6qM8xn7MUw1zQctEu8DBEmdoJ0Q1xQE92y0PC+E0x2Xt5pxmcTuM48UZxD2Z5WF7H8wZkg4cBuZGsKduLHIj++tDtPmYK9sJlUt4SRk6Z18Fp61oDn/C9phvu6hOgEfDC9XUsF4nj1LnM5Z7Q2w/GNoB8NkjC2/FKQc12NZCxNRsEjoSvotK+5MfEgayrY+R5hPDKfM/wBK3XBOG8obO+fJY7gjcuPgF0D2duA6GOHdKT+pOwHEd+nIMZM2Hs7dhj+4DPhP6rRUrj3juXESY8zssTYOd70iIEa9QFp+A1JrDfML57cVcDxxHbqxy/2mrtWcjiOkfJGOrIW4HaLtkLUvAF9F6gTgyPt3nMB472uz1WaZQFMxvP1T7iFTmIcNtUu/ZzOR1j5qHryG5Ep6f2riB1aRq1I7undKDq0XNxG60/CaXM447QHlorOIUImBDiNY1SWcICIcagK22IeDsEOxLhmdvCU94HJ94//ABgH6qihYFlLmiJg+KPsmksewASZJjw07tspzRAl8mB1NgYHERcPuajeaoH/AO5o3E64EjTv8I3T2rxPlbzbjmnvLSB+qw1xT5akknmxlpa7mjQkdVfVui6AC7mmZc2Bgh0QNjACY9fZ0Z4aN80t4fdFwLTgame0HCQc+iytSXTA8Vo+J8WZdUGh7hTqjG45uoB01hKuH2rgDuRAS2r2q2VOR4htKSFO7gwS3/DJTLhtIvIIPQ+W69ubeG42+ZVnCKbmiW51CTBBPMZdwUJEu4wyAG57XXuKDtntY08wknTz1T3iVtNHmdM7LM1aRPZEkotqlXEDSQ6TPe0DQajiP6h8QJSitNME6EFvkWuB/wDyfgnfGWnmqg7Og+iAvbcvaCMc4DXHo+JYT45HmqVDYABgrUnSr5xuOCueMltP3jOsUnY8yAfVckp3jnbyDG66T/pbfOex9rU0DXNDScgHUAdMrntrwzke+nmWPewyM9hxH0TtzIaw3kcRbSKy2lP3iXiVI8xKJ4PY8wg/5T254WXtOMg/JNfZuybGAJ38krZqwKuJQGmAtLHqJ2cNLG4CacHljw3qJ9ZTa6o4gBU8EsQajif5Wx6kpEajeCWmrABysatpODWu/q0Wie0Ncymc87agjxaBJ7sqipQAbbkaDJ83Qp8eHJcUHbBzxPiGlo9JHkjUjaCx8Y/mTbLPUYL/AJ/jqZsUcFupzHXeELxew/guA/lGo3JiFbZXDzW7IPZJBB/uP35LW0LFvuyHNy3MGM9PogquTgeIxbaU7nHeMW7adABw7f5rnXEG9s9+V1r/AFAsnTmAQNB0jC5VxIZB8R6FXvpbZXJiP1DkA+Jfwh8A95W84BbnB7lieCUSeXvP1XUOE0OVrSRqEv8AVLNvEb+m15XMYcNaeae6PVaHhbRTqAnHNMJLw1ms4mYTC4HNGT2ei+bd8PmO3Ln2zamoCCQZG/mgDbtJ0xqhODVXe6MnOBPcmdNkhXabPWrBMilfTYiJ7+jkho2nbfRX+6jkJ1AEjEyQizaDm5jtGPA4+aiwte4gbQlL1/thPUyJZRpb6c3lsiqtEamPE+S8dTiO85U7mlzNjY4RFrwpGIuWyYBxWpLORgmcT0Wfp8V9w8h4Ja7BzoRjfuWoFCGneBjyWJ46OeqAeo+JSjs62K5j2kVXyh6i61oh1TsgjJ6GGg/PZaEWge0SNjt3oOjYFrIiDjOc5ym1iXR3dPNCs93MatOBlT1K7nhkh1MNwddOn6BW8M4SWwBtrK0RtsSqGVQCehHoiHSYIDHiIfimK4ET39ANERMqnh7eUbydQi+NVcSIS7hJOXOmAd9MrOzbbiMJk1ZMePqhzYiYEQlP7K1jwQckHyH2ES66Y0z3Z6IH2grj3fY15THmITTsrcnGRMVKwOB5mL4tbmoPef1Ph3dLQ4I9lo0UKbW6v5hprUpv5gD4iB5quvfgte0aAx58oH0UbKualKoAe1Te2qPBzWtd8Q0rwFsYPiOOOAfvBeG8Qfa3HOPxAyW5GwHKcTOV9Vruq3D6zmgOqOLiG6ZTHiXFaLnE8g538sugTON1fw62bzgnRZs1BVMETdaj85HMIHDuxicx+ap4Xbe7dI0Kf03DlJ8vRKLghrp80gXyMDzOWwvkGFutwSCBgqLLc03csYcRBkb4VlG5EN8ZVnFLhrxTLdnNnxBBQ6/uYEswOI25OZlNsgdmNO+Rv1CC9sXvmgARAJJO88sAfEryhWnlI/4j05lHjNL3ha7UCfgAFR/EAIwHmJomLAT95TwxjWvnlyeXPfJkptT4g15dkQcRGZB0QXC2NcwAgyCJnB1jGe9JbioWveJwC6OsThDW1kXIhfSFrkfEXe2o964kEGJHkFyL2kocvL4n4rr9zRkOHVc59t7PlZOsEKn9Lv8A6gUzespHoYHgTz2bs5YzyXWOHcPApNLuhWS9h+G87WnQANEnfGVtar2k8gPZ0SH1O4vbtHzDV+ytVX95SaI5ARqEXSMtOM/ojeHWQIIcRnTbEKy5tabIHN4lTjS5Xd4g2vBO2R4WSGEHu+ad27xypbUDGs7B6FX2tXsqvoz6a4MQt9xzCX5JHcUvtWcpx1nPdiERQrfxI7irWVGFx0mY+H+Vz4sIOeZgEjiXtIcCPvqqrm55W9mOmfRXe/Y0EyIHwhUvr03N7JBmfijP+XhucQa99QPhD3kGZhIbu3moScdqfitk6o1tI5gAfRZe9rNJzpj5pDUIKlUE5jumclmIEYtsi4Ad8+qKtLTl5seXiUVQqAhrh+GB8FVe37WQARJIEpkLWqgsYsbHY7RGV66GHwWXqmpJDRMzPctTVHMIVTKACc1dDW2AjgQVNgrHUR29iXM5Y7wTugjRcwOBxMeHQrUD08EPcUgZJ6ZSz6cY75hk1Jzz1M1w7hjnHJ1M+I2KH9pbD3ZaJw/baBg/NbS0ptAxuPgsv7dsDiwTBDSR6j8kJtMK6dx7jOn1LWXgeJzq9xzAbkfJfNrGk5rm6lgBGxBEFp8irn0fxNJ3yld43lcM7LdZzxK7ov7SFvJeNYDhHhOMrpNKzIZMYz8Yhc1oVWhwMzB/JdptKjHsEEaCR5IWrr9QgddxPU2bAMRCKkdkaKm6teYjGmPFX3dLkJJJ7h9Fdw+u0/iMROD996lYYNPA+BuWKW0jope4c0Z6ymdvVZzkGIzCU3FzL3tBEA+q2vMOjF2xiNqV0BTBxgz6dylw2v7x7mdWk+h/VK2ERE4z8VPg1y1ly0k45HD5R8kRAC2DBWVYRiO4wuWGm4hs+MdUJV4cSTOZ1lOrviFEgHWYHp1Vz7y3DQ4uAx1W/RBYgNFVudQDtmQubN0HEQT11H2Fz/20afcvB019Cur1+KURLT/NMempWW9rq1s+zuOyOdzHcp6OAEQnNCdlq/5hbbHatgR4nOLb2ur02hrXAAdANArWe3FwNwssV4vozo6G5KiSBq7egZsf/H1yQAXYGgUx7fXB/FBWOapBYOio/SJpdVb8zaM/1FuGukBhxEHomVH/AFUrjHuafq5c5dsiaK78HQBws8N9jHkzdv8A9TLh2jKYMRuqG+3lfXs56SM77rHtVp0CEdFR+mEW9x5msuPbS4f2ZbB1Gcoy29rLgD8TRHjrp1WJbr99U6tdB5oFmmqA/KIeu1jNi720uKrCxz6YacaGdt5VTOJ1MDnaZI1B/NZ6028PqEc3bySdtSZ6jtTbRgTWUPaCuBytfTyOjvzVFStXfn31MQf6X/mk9DUeScUdB99UrgA9CE2iaG04xfOz762/+Op/3pmLq9eMVrUH/wBOr8uZIrHZPLRUabS3Bk62lRyISKHETEVLM9ZZVH/Uo17TiB1q2rddG1T8yn1loPBTutFSOnrZORJ/qENj/gmapm9Zh1W3d/7Kg+qR8cs69Zxc+rSBGMNf9StTdJLe6HxUrUKFGB1KGnODuHcw97wqpn+Mzf8Ald+aQ3/Cnzmq3x5T+a2l99Ss/dpaq1geMf6lF8sOZnTw1wP+4Ouh/NO7T2nuKTiWvZ0/C780PU+/VB1t/H807xZ+YZircZh9z7XXDslzPQ4+KFHtPXJPaZ3SD9hK3a/fel7tfNEXTVfpEB67jgGaFvtJX1lno5Q/fVUEkubJO3XpKRP28fyQ93+J/wDcfqijS1fAnv4ixeQZqh7RVcwW4n5Sgh7X1AZAznKzh+/RB7n72RU0VJzlZh9bb8zWP9tK3chavtjWIjCzzdFAog0dA/tEA2su+Y9f7VVTrCFvfaKrUZyHQ6pQVEoq6aoHIUQTaq0ggt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data:image/jpeg;base64,/9j/4AAQSkZJRgABAQAAAQABAAD/2wCEAAkGBxMTEhQTExQUFhUVFxYYFxgXGBQYGBcXFRUWGBUYFxUYHCggGBolGxcWITEhJSkrLi4uFx8zODMsNygtLisBCgoKDg0OGxAQGy8kICYtLCwsLCwsLCwsLCwsLCwsLCwsLCwsLCwsLCwsLCwsLCwsLCwsLCwsLCwsLCwsLCwsLP/AABEIALkBEAMBIgACEQEDEQH/xAAbAAACAwEBAQAAAAAAAAAAAAAEBQIDBgcBAP/EAEAQAAEDAwIDBQYDBwMCBwAAAAEAAhEDBCExQQUSUSJhcYGRBhOhscHwMtHhFBUjQlJy8QczYsLSFlNzgpOisv/EABoBAAMBAQEBAAAAAAAAAAAAAAMEBQIAAQb/xAAtEQACAgEEAQMCBQUBAAAAAAABAgADEQQSITFBEyJRBWEUMlKBoSNCcZHBsf/aAAwDAQACEQMRAD8A4oFMKAKmFgzUtYr2BUMRNMoLQyy5lKUXbiAq7YoxkJV2PUarUT5oVjGyq3kbK23QT1mMLGllSlpR9CnAVNlEajvyjjEKdaxziP1qMSykUwtnJbTGgRttKXPcMeo2ovTK0Su3G847im9m8JmruK2dRxatKYsEIG2qAI6keYqpXjEmWdzM21L+PW76tT4vKaC3hzP72HTvC8sqYdWfH/mPP/2KYXb45f72/MJMDLFj8zbPgbftCLihklLKzITuucJRcp65QIGomJ7sQlV0m14UlvDg6R4wpNxxKdMVXb4Sm4rbJleJJWKDXyY0xwJXUKCrK64f3oR9UfZTlamLuwEGr4lKbkplWfql1ZieqGJPuOYISqnFWvCqcnBEzIEqLipFQK2JgyJCiVMqDitiYngU2qDVYFxnCWBXMKqCtYhGFEKpmPJFNqYQlEoqnJ2jxQHjKQim3cq1mcTGRPf1AVeNJwrmxvn5BLmMQy3rAGfEQE3s3yB3iUmtjgcuSdM6prw+ZGI1x3k5Sd6jBjdBjblGqsYOY90nHXHyUmUeYYIEaeXVEUaH9QON4wJjTpskAIwx8Qi0cBJ6gYHXxTa0cAY7kFRpw0AZ7p66lMLWzdgxrgBMJnMAxGIxpyjf2wU27c7sNH18EkvuL06Z5GfxKmhjLGf3kan/AIjPgo0iI56hJeTMkfIbCFu3U+lwO4v6W8ZPUacIfDyB3ye/dW8SuP5XbfYVHCndvmDXkGchpg7L7i3LJc4PA/sdEnTMISu5TP3/AImCB6nPxGVhfe9by6VGjtDqP6h1C9q0sHqsrTc6eZpeHt/CQOh36gjZO+H8ca88lQclQ4k4a7wOxPROafWLaMN3MWadq+V6gV+I9JSG6I1jQaHvWh4w3Ok4iO7uSKrVEEH/AB3pW4+7EapPET3LOWek47vFK7umI0yntfkM8uMYMYMbd+6TXA70EcGNA5EQ3Lok9Eue6T8PuU1uddJ06ahL67hGe7dVKjxEbeYK/GPvwVZA3VlQzMY37iq+VMRYwC4cOiGAR1amdI0Q1QJlTFmHMHcFAhXPUIRBBESkqBVhVbiiCYM9Cm0KsK0BeGeiTaraZVbUVRbuhsYRRmW0T0RtNm59PggqCaUhPiEtYY1UJ8KBjGqJoMnAHjriPqpW7ZCc2FpP6pKy7aOY7XTui+jRMGOpmek6T6JjaNj0+ZlFMsokjqVULZ0wBulHtD8RlKivMcWjCIifAb50Wm4bSB0EiScjfoEks6XLHNiIwMn0Rh4s/RnYEa6u9dkJWVRkzNoLcCHXdWlRY01HNBOjBJeTJiAPrjvSi44rVrD3bP4VLA7P+44f8nbeA9ULcsHNzHJOpOSfNXUKcQdjKG+q49nEJXpx2/MrtAyn2QNPQLT8ItDVaRPmlNPg5c+dGn1PgtdwpzA0NaIAH3J6odVYd8tMaqwKmF7/APJUyqGEMGA2IVFzetqF9Mulpxtg9fHRCccdynCREwZ71ttQyts8QVenDLvjF4LME52OxC+dTbUEdddETR5XN5Tn8/FQFkW6dobfql2QjrqGDjz3ArmpVpjl/wBxkaE9pv8Aa76FCSHhxBEyOz/MMjOU9rUOx1Sk0GmcZHkfIhGRieDB8eIqq6kEGJkRmSOvmltaiczPwxlaJ8tHa7Xwd+qVXhb/ACGZnsnBHkUQZ8QyGZa8pmTHkllURAOM+ifXDSTKT8Qbn/CpUPniK3J5i6q+MdJgDvV1JuF64Y71Kkz4JktxFlXmD3FKRPRA1aeU7rxyFJq2qJUxMxcgECqFQKIrBDFNA5iZGJW8KBVhVRKKIIz4KwFQaFJcZwljSi6LvkgWq+m5DYQinENoappRbGRqktF+U5siXEAJS4ERukgxpSAJEjK1vBbeY3yB5bJbwzgrnAe8PKOmCf0Wv4YxtIQB+ajXkNxmVEbaJK14QYc53U4xoqqlqG6Y378d6a0rsTgK+/teYYSbde2d6pz7pm6DQ0TvCDe8lybO4TUMYIHU/QKVtwqHSckenouVXYYxNFlHOYFTtHPGBjrsjre2azeT8vAImsT6fJUEQ2UGwFeIQOWEYPucd6ss7oMOuNPySB1xAjZUOvIHmvFds5EyaARiN72oKkkHAO6U8QfIxgqyyqycnGq+4jbnXTPwWgM8maACkCecOrFhBPX5LQ2deRI1381l6lYw3dH2t3EI9R5g7VyMzV0LUVGkggHu0Pkll7Z8gPM3z29UXw675cd0phd1JGOmfPuVNaUZMjuTt7K2PEwd29wHUDrj4rO8WqtdjE/EeC3PG7VhHK3BOcaLCcY4c8O/CSOrQT/hJqm2zBMeVtyZEUi4c0Ge0P8Alr5HUJfWrNcRJIM5B03zKuuzyiOuyWmoCfRUql8xa18cRhb0MSRhfMYJMafHqjOG4HZPkY5fRXXzG6jBjaIyhmz3YhVHtzEdyZBjqlFcZ9UxvXFuNkqrukp6kRG9uZCqUOVa5UuKaWKMZEqpymSoFFEFPQFKVEL1dOkgvQor1eGeyxhTnh96WRH35pGXAKVN5n6Idle8YMLXZtM6RwjjJONVqrauSRGp2XM+BA8w5jHzXSOGXLYAbj76r5vW1BGwJepIZMxtaNdInA+K0VKu1sR08UgFTRXNqkJev28iZtXf3NO1zXjvQVZrWu70qp3RQ95d6ZTR1IxyOYBaDnviO6baZJODol3FLEQXMOuoS+heQNUZTvg4QVh7a3XBE2tbociIro4Sm6rnlgJtxShAxukldo5Y6pWpQI9nIhnDrrSU1urmRrt9FlKD4MJ1TLnDVe2ptOROGCMwtwBaI1zPzVbZLp+wi7N/4pAyNfAKlr2zkadFniY+Y1sbvlOTvGeg1TKveCQdBG2/RZ44BnE6K2lWJjH6ptLioxF3qBOYdeXE+A+qAq1Ggh20fcq2tXBx94Sq/qAktGPBCtbJhKlmZ9oOSpUJ5fMYP6rLVaBBMZz5rUX7Y11SaqMqlpnIXEWvQbp5buIgjCnWuzHf8ERb12OHK4Ajrv6qm5soyMj4reQW5nm049sGqsDxndKrrh7hluR8Ua2rBjopG6GiYQsnUWZVbuZ+o5UPKYcQAmUvcn0ORmIuMHEjK8K+K8ciQckF6vAvQvJ08lfcyiSibW2nXT5riQBkzgCTiRoUC7uHX8uqb21NjBjXruh+QgwFd7g9EtY27jMYrXHiXMrQZT7hvGi12qR21sdSvarMpSxEfgx6t3TmdAsuPiJlMf3+0wPJc0ouIByjKdbASLaMDoxoXhuxN+eNNiJCCfeklYqpdOB13RdvfExndCOjwMwq3Dqaf9rIOqdcOuJH3ssiy55ohaHhrgBmYISl1e0Zhwd2YfeP5hlZa9fDxCe162vok1SnLp6aLqOyTNGvjECfU7XfPzT20qHb7hJLih2hE5TizHZz/hFvwVE9rXsGHNuv1XtIDmn4oQUoTSwptIylQOeJlwFE9FAujOJhHGmxtPGT8l9ZUcxsMqF9RifvVNflXMUJycRQ+qZJQd11RFziSl1etzYQEyTGsARbfvlJ7hpdonda226r2laBoMp+uwIIq9ZcxLa2B1Rr2dnvRFzesaMIJt2HIuXfkidhE4BgN7RDs79d/wBUudbEZK0AoznVestwR80Zb9oxANRuMxV2CEEVpOP2XJkZHy/RZp2qq0OGXIkq9CjYM+USpKJRoEyQXxKjKlSYXEAbrp3cL4dZmoZ2HxTn9igFH8LsgGiBsmNW1xpk4Cl3arL8dSrTpQF57mapUshMhQkgDomR4O4ObLclOf3A9reaNkvZqV8QiU47iZ9oGsHXX1S2tTgmU7ubdzRLsTp4ICtS5mmFit/MK656iR5zKI97iF8aOV6LcpskGACkT6pmPirKDVfaWjnGIxrhNKdgN99EB7QvEYqpJGZRYsIIJ0WlsXcyt9lfZYXL3F9RzGgdnlAJedDE7DE43XvGLF1nWFMvY9ue00iQRnleySWkfFKX1M6bxC1Xor7D3JV2cgPMh6NIcoPjHqouvPeH5yjKNPlwdlP5Uc9yhniDstZIMJiLeG6Iiw5eYdAieJuEQI2WCSwzmA34bESOGMBWW1xy4X1TuURTk6LgZthmP7IkN5+uF5xF2ObYgeKvsaP8HM6+kHJVn7u/aGSHwYgDbSQSd507k/6bMMD4k31FVsmZG+MglK4ICc1KLpLXCHNJBB2I2QV5RgT5pas49pj55GRKLUApR7SXXKYBTamQMzA1KxfH6xLzuntLXvsi2ps2VwZ9yXAqNKqQVCmxWilOBqqpwOJKBY8xlQvIUjfHRV2to4j6q42EpU7AeY4os25EFvLrmCzN9R5TjQ/cLTXlrBQFW1DmkFN6dwvUU1CM/fcz4K+Uq1MtJB1CiqEndTxOOB2k9v0ShjZIC1nBGTjyCX1T7UjOkr3PzNBwugYwtPTsG8od4IDgXDSXAbfqthd8L5WtgyDML5XUuzHKy4WC4B7lXCeFe8c0keHktfc8NZy8pGN1V7O0QACf8pvXbIVXR6cLTz2ZK1FxNk5d7V8JDSSfw7D5FY80+WQBgrqPtbQPKSADjfqufOtnuc1sa9Pgk2/puV8SjQ25AYiNATp9lH29lzDRGfu4seOYafEppbUAAfvKxbqcDiMJV8xfSsi0gxElWvtufTUapo2kHCInM+WibcP4Ux1Vhc3maBLgDqRAAPcfogI7WMBN2OqDJmIuG3NMOfSbUDWtINRgPYB6O28R8EvsZdyhrTiMk6g/iHrmV3uncMewtAaMfhGwyAssPZakG1Wga5pknLXZjO7SdlXesogC8yWl4ZssMTGcOt+R5EIupVlxHWfmmlG1byk8sOAzI6lJ6gIJI2+pUVsk5MrowPA8SRuORsA6ou15i3O6XsokmSn1IAgACMfZKFZgDE03EAFMzkI4UQCHSDIHhqrL2jy0xHXPnol9Fxg4JPyheqcHmCYlxmamnesZTiRpHis7RfcMa91FoIbJHaMgHcMGqT8W4s5pLdhAHjup8D42Q5n9w8yTgKgGdiDjiIMgUERpa2znCXSXHJJ1JOqo4tSDBnbT03Wq9q6LaTaVZsAPPK6NCYJB8cFZLj1Zpp8zDPXxS91Jrt2n/cY01psUETD8a4meYhuBCzT6hcST4JhxH8RlD21HHMFdpVUTiJW5dts8bRJhHWtHMQp2FInKfcN4bznCDddt7m6qM8xn7MUw1zQctEu8DBEmdoJ0Q1xQE92y0PC+E0x2Xt5pxmcTuM48UZxD2Z5WF7H8wZkg4cBuZGsKduLHIj++tDtPmYK9sJlUt4SRk6Z18Fp61oDn/C9phvu6hOgEfDC9XUsF4nj1LnM5Z7Q2w/GNoB8NkjC2/FKQc12NZCxNRsEjoSvotK+5MfEgayrY+R5hPDKfM/wBK3XBOG8obO+fJY7gjcuPgF0D2duA6GOHdKT+pOwHEd+nIMZM2Hs7dhj+4DPhP6rRUrj3juXESY8zssTYOd70iIEa9QFp+A1JrDfML57cVcDxxHbqxy/2mrtWcjiOkfJGOrIW4HaLtkLUvAF9F6gTgyPt3nMB472uz1WaZQFMxvP1T7iFTmIcNtUu/ZzOR1j5qHryG5Ep6f2riB1aRq1I7undKDq0XNxG60/CaXM447QHlorOIUImBDiNY1SWcICIcagK22IeDsEOxLhmdvCU94HJ94//ABgH6qihYFlLmiJg+KPsmksewASZJjw07tspzRAl8mB1NgYHERcPuajeaoH/AO5o3E64EjTv8I3T2rxPlbzbjmnvLSB+qw1xT5akknmxlpa7mjQkdVfVui6AC7mmZc2Bgh0QNjACY9fZ0Z4aN80t4fdFwLTgame0HCQc+iytSXTA8Vo+J8WZdUGh7hTqjG45uoB01hKuH2rgDuRAS2r2q2VOR4htKSFO7gwS3/DJTLhtIvIIPQ+W69ubeG42+ZVnCKbmiW51CTBBPMZdwUJEu4wyAG57XXuKDtntY08wknTz1T3iVtNHmdM7LM1aRPZEkotqlXEDSQ6TPe0DQajiP6h8QJSitNME6EFvkWuB/wDyfgnfGWnmqg7Og+iAvbcvaCMc4DXHo+JYT45HmqVDYABgrUnSr5xuOCueMltP3jOsUnY8yAfVckp3jnbyDG66T/pbfOex9rU0DXNDScgHUAdMrntrwzke+nmWPewyM9hxH0TtzIaw3kcRbSKy2lP3iXiVI8xKJ4PY8wg/5T254WXtOMg/JNfZuybGAJ38krZqwKuJQGmAtLHqJ2cNLG4CacHljw3qJ9ZTa6o4gBU8EsQajif5Wx6kpEajeCWmrABysatpODWu/q0Wie0Ncymc87agjxaBJ7sqipQAbbkaDJ83Qp8eHJcUHbBzxPiGlo9JHkjUjaCx8Y/mTbLPUYL/AJ/jqZsUcFupzHXeELxew/guA/lGo3JiFbZXDzW7IPZJBB/uP35LW0LFvuyHNy3MGM9PogquTgeIxbaU7nHeMW7adABw7f5rnXEG9s9+V1r/AFAsnTmAQNB0jC5VxIZB8R6FXvpbZXJiP1DkA+Jfwh8A95W84BbnB7lieCUSeXvP1XUOE0OVrSRqEv8AVLNvEb+m15XMYcNaeae6PVaHhbRTqAnHNMJLw1ms4mYTC4HNGT2ei+bd8PmO3Ln2zamoCCQZG/mgDbtJ0xqhODVXe6MnOBPcmdNkhXabPWrBMilfTYiJ7+jkho2nbfRX+6jkJ1AEjEyQizaDm5jtGPA4+aiwte4gbQlL1/thPUyJZRpb6c3lsiqtEamPE+S8dTiO85U7mlzNjY4RFrwpGIuWyYBxWpLORgmcT0Wfp8V9w8h4Ja7BzoRjfuWoFCGneBjyWJ46OeqAeo+JSjs62K5j2kVXyh6i61oh1TsgjJ6GGg/PZaEWge0SNjt3oOjYFrIiDjOc5ym1iXR3dPNCs93MatOBlT1K7nhkh1MNwddOn6BW8M4SWwBtrK0RtsSqGVQCehHoiHSYIDHiIfimK4ET39ANERMqnh7eUbydQi+NVcSIS7hJOXOmAd9MrOzbbiMJk1ZMePqhzYiYEQlP7K1jwQckHyH2ES66Y0z3Z6IH2grj3fY15THmITTsrcnGRMVKwOB5mL4tbmoPef1Ph3dLQ4I9lo0UKbW6v5hprUpv5gD4iB5quvfgte0aAx58oH0UbKualKoAe1Te2qPBzWtd8Q0rwFsYPiOOOAfvBeG8Qfa3HOPxAyW5GwHKcTOV9Vruq3D6zmgOqOLiG6ZTHiXFaLnE8g538sugTON1fw62bzgnRZs1BVMETdaj85HMIHDuxicx+ap4Xbe7dI0Kf03DlJ8vRKLghrp80gXyMDzOWwvkGFutwSCBgqLLc03csYcRBkb4VlG5EN8ZVnFLhrxTLdnNnxBBQ6/uYEswOI25OZlNsgdmNO+Rv1CC9sXvmgARAJJO88sAfEryhWnlI/4j05lHjNL3ha7UCfgAFR/EAIwHmJomLAT95TwxjWvnlyeXPfJkptT4g15dkQcRGZB0QXC2NcwAgyCJnB1jGe9JbioWveJwC6OsThDW1kXIhfSFrkfEXe2o964kEGJHkFyL2kocvL4n4rr9zRkOHVc59t7PlZOsEKn9Lv8A6gUzespHoYHgTz2bs5YzyXWOHcPApNLuhWS9h+G87WnQANEnfGVtar2k8gPZ0SH1O4vbtHzDV+ytVX95SaI5ARqEXSMtOM/ojeHWQIIcRnTbEKy5tabIHN4lTjS5Xd4g2vBO2R4WSGEHu+ad27xypbUDGs7B6FX2tXsqvoz6a4MQt9xzCX5JHcUvtWcpx1nPdiERQrfxI7irWVGFx0mY+H+Vz4sIOeZgEjiXtIcCPvqqrm55W9mOmfRXe/Y0EyIHwhUvr03N7JBmfijP+XhucQa99QPhD3kGZhIbu3moScdqfitk6o1tI5gAfRZe9rNJzpj5pDUIKlUE5jumclmIEYtsi4Ad8+qKtLTl5seXiUVQqAhrh+GB8FVe37WQARJIEpkLWqgsYsbHY7RGV66GHwWXqmpJDRMzPctTVHMIVTKACc1dDW2AjgQVNgrHUR29iXM5Y7wTugjRcwOBxMeHQrUD08EPcUgZJ6ZSz6cY75hk1Jzz1M1w7hjnHJ1M+I2KH9pbD3ZaJw/baBg/NbS0ptAxuPgsv7dsDiwTBDSR6j8kJtMK6dx7jOn1LWXgeJzq9xzAbkfJfNrGk5rm6lgBGxBEFp8irn0fxNJ3yld43lcM7LdZzxK7ov7SFvJeNYDhHhOMrpNKzIZMYz8Yhc1oVWhwMzB/JdptKjHsEEaCR5IWrr9QgddxPU2bAMRCKkdkaKm6teYjGmPFX3dLkJJJ7h9Fdw+u0/iMROD996lYYNPA+BuWKW0jope4c0Z6ymdvVZzkGIzCU3FzL3tBEA+q2vMOjF2xiNqV0BTBxgz6dylw2v7x7mdWk+h/VK2ERE4z8VPg1y1ly0k45HD5R8kRAC2DBWVYRiO4wuWGm4hs+MdUJV4cSTOZ1lOrviFEgHWYHp1Vz7y3DQ4uAx1W/RBYgNFVudQDtmQubN0HEQT11H2Fz/20afcvB019Cur1+KURLT/NMempWW9rq1s+zuOyOdzHcp6OAEQnNCdlq/5hbbHatgR4nOLb2ur02hrXAAdANArWe3FwNwssV4vozo6G5KiSBq7egZsf/H1yQAXYGgUx7fXB/FBWOapBYOio/SJpdVb8zaM/1FuGukBhxEHomVH/AFUrjHuafq5c5dsiaK78HQBws8N9jHkzdv8A9TLh2jKYMRuqG+3lfXs56SM77rHtVp0CEdFR+mEW9x5msuPbS4f2ZbB1Gcoy29rLgD8TRHjrp1WJbr99U6tdB5oFmmqA/KIeu1jNi720uKrCxz6YacaGdt5VTOJ1MDnaZI1B/NZ6028PqEc3bySdtSZ6jtTbRgTWUPaCuBytfTyOjvzVFStXfn31MQf6X/mk9DUeScUdB99UrgA9CE2iaG04xfOz762/+Op/3pmLq9eMVrUH/wBOr8uZIrHZPLRUabS3Bk62lRyISKHETEVLM9ZZVH/Uo17TiB1q2rddG1T8yn1loPBTutFSOnrZORJ/qENj/gmapm9Zh1W3d/7Kg+qR8cs69Zxc+rSBGMNf9StTdJLe6HxUrUKFGB1KGnODuHcw97wqpn+Mzf8Ald+aQ3/Cnzmq3x5T+a2l99Ss/dpaq1geMf6lF8sOZnTw1wP+4Ouh/NO7T2nuKTiWvZ0/C780PU+/VB1t/H807xZ+YZircZh9z7XXDslzPQ4+KFHtPXJPaZ3SD9hK3a/fel7tfNEXTVfpEB67jgGaFvtJX1lno5Q/fVUEkubJO3XpKRP28fyQ93+J/wDcfqijS1fAnv4ixeQZqh7RVcwW4n5Sgh7X1AZAznKzh+/RB7n72RU0VJzlZh9bb8zWP9tK3chavtjWIjCzzdFAog0dA/tEA2su+Y9f7VVTrCFvfaKrUZyHQ6pQVEoq6aoHIUQTaq0ggtP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92" name="Picture 8" descr="http://gdwm.org/wp-content/uploads/image-import/-pIGzYYfD6uE/TxcRSTvuQII/AAAAAAAABh4/64CiVyVAvak/s1600/Free_In_The_Fi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44" y="0"/>
            <a:ext cx="5805544" cy="36576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4038600"/>
            <a:ext cx="8763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『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即便如此</a:t>
            </a:r>
            <a:r>
              <a:rPr lang="zh-TW" altLang="en-US" sz="40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、</a:t>
            </a:r>
            <a:r>
              <a:rPr lang="zh-TW" altLang="en-US" sz="4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即或不然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』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宗楷體 Std W7"/>
                <a:ea typeface="華康宗楷體 Std W7"/>
              </a:rPr>
              <a:t>～ </a:t>
            </a:r>
            <a:r>
              <a:rPr lang="zh-TW" altLang="en-US" sz="32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宗楷體 Std W7"/>
                <a:ea typeface="華康宗楷體 Std W7"/>
              </a:rPr>
              <a:t>徐自強 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宗楷體 Std W7"/>
                <a:ea typeface="華康宗楷體 Std W7"/>
              </a:rPr>
              <a:t>長老</a:t>
            </a:r>
            <a:endParaRPr lang="en-US" altLang="zh-TW" sz="2800" dirty="0" smtClean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華康雅藝體 Std W6" pitchFamily="82" charset="-120"/>
              <a:ea typeface="華康雅藝體 Std W6" pitchFamily="82" charset="-120"/>
            </a:endParaRPr>
          </a:p>
          <a:p>
            <a:r>
              <a:rPr lang="zh-TW" altLang="en-US" sz="2800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 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            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(</a:t>
            </a:r>
            <a:r>
              <a:rPr lang="zh-TW" altLang="en-US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但以理</a:t>
            </a:r>
            <a:r>
              <a:rPr lang="en-US" altLang="zh-TW" sz="30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ea typeface="華康雅藝體 Std W6" pitchFamily="82" charset="-120"/>
              </a:rPr>
              <a:t>3:17-18</a:t>
            </a:r>
            <a:r>
              <a:rPr lang="en-US" altLang="zh-TW" sz="28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雅藝體 Std W6" pitchFamily="82" charset="-120"/>
                <a:ea typeface="華康雅藝體 Std W6" pitchFamily="82" charset="-120"/>
              </a:rPr>
              <a:t>)</a:t>
            </a:r>
            <a:endParaRPr lang="en-US" sz="28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575" y="54114"/>
            <a:ext cx="2355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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n-US" altLang="zh-TW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</a:t>
            </a:r>
            <a:r>
              <a:rPr lang="en-US" altLang="zh-TW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34200" y="762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itchFamily="82" charset="-120"/>
                <a:ea typeface="華康雅藝體 Std W6" pitchFamily="82" charset="-120"/>
              </a:rPr>
              <a:t>主日信息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itchFamily="82" charset="-120"/>
              <a:ea typeface="華康雅藝體 Std W6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5238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430338"/>
            <a:ext cx="8077200" cy="1609725"/>
          </a:xfrm>
        </p:spPr>
        <p:txBody>
          <a:bodyPr>
            <a:normAutofit fontScale="90000"/>
          </a:bodyPr>
          <a:lstStyle/>
          <a:p>
            <a:r>
              <a:rPr lang="zh-TW" altLang="en-US" sz="6300">
                <a:latin typeface="標楷體" pitchFamily="65" charset="-120"/>
                <a:ea typeface="標楷體" pitchFamily="65" charset="-120"/>
              </a:rPr>
              <a:t>即便如此</a:t>
            </a:r>
            <a:r>
              <a:rPr lang="en-US" altLang="zh-TW" sz="6300">
                <a:latin typeface="標楷體" pitchFamily="65" charset="-120"/>
                <a:ea typeface="標楷體" pitchFamily="65" charset="-120"/>
              </a:rPr>
              <a:t>…</a:t>
            </a:r>
            <a:br>
              <a:rPr lang="en-US" altLang="zh-TW" sz="6300">
                <a:latin typeface="標楷體" pitchFamily="65" charset="-120"/>
                <a:ea typeface="標楷體" pitchFamily="65" charset="-120"/>
              </a:rPr>
            </a:br>
            <a:r>
              <a:rPr lang="zh-TW" altLang="en-US" sz="6300">
                <a:latin typeface="標楷體" pitchFamily="65" charset="-120"/>
                <a:ea typeface="標楷體" pitchFamily="65" charset="-120"/>
              </a:rPr>
              <a:t>即或不然</a:t>
            </a:r>
            <a:r>
              <a:rPr lang="en-US" altLang="zh-TW" sz="6300">
                <a:latin typeface="標楷體" pitchFamily="65" charset="-120"/>
                <a:ea typeface="標楷體" pitchFamily="65" charset="-120"/>
              </a:rPr>
              <a:t>…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95800"/>
            <a:ext cx="6400800" cy="17526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但以理書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3:17-18</a:t>
            </a:r>
          </a:p>
        </p:txBody>
      </p:sp>
    </p:spTree>
    <p:extLst>
      <p:ext uri="{BB962C8B-B14F-4D97-AF65-F5344CB8AC3E}">
        <p14:creationId xmlns:p14="http://schemas.microsoft.com/office/powerpoint/2010/main" val="1067446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聖經中的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zh-TW" altLang="en-US" sz="4400">
                <a:latin typeface="標楷體" pitchFamily="65" charset="-120"/>
                <a:ea typeface="標楷體" pitchFamily="65" charset="-120"/>
              </a:rPr>
              <a:t>主啊救我 </a:t>
            </a:r>
          </a:p>
          <a:p>
            <a:pPr marL="609600" indent="-609600"/>
            <a:r>
              <a:rPr lang="zh-TW" altLang="en-US" sz="4400">
                <a:latin typeface="標楷體" pitchFamily="65" charset="-120"/>
                <a:ea typeface="標楷體" pitchFamily="65" charset="-120"/>
              </a:rPr>
              <a:t>死就死吧 </a:t>
            </a:r>
          </a:p>
          <a:p>
            <a:pPr marL="609600" indent="-609600"/>
            <a:r>
              <a:rPr lang="zh-TW" altLang="en-US" sz="4400">
                <a:latin typeface="標楷體" pitchFamily="65" charset="-120"/>
                <a:ea typeface="標楷體" pitchFamily="65" charset="-120"/>
              </a:rPr>
              <a:t>你們給他們吃吧 </a:t>
            </a:r>
          </a:p>
          <a:p>
            <a:pPr marL="609600" indent="-609600"/>
            <a:endParaRPr lang="zh-TW" altLang="en-US" sz="4400">
              <a:latin typeface="標楷體" pitchFamily="65" charset="-120"/>
              <a:ea typeface="標楷體" pitchFamily="65" charset="-120"/>
            </a:endParaRPr>
          </a:p>
          <a:p>
            <a:pPr marL="609600" indent="-609600"/>
            <a:endParaRPr lang="zh-TW" altLang="en-US" sz="440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4748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latin typeface="標楷體" pitchFamily="65" charset="-120"/>
                <a:ea typeface="標楷體" pitchFamily="65" charset="-120"/>
              </a:rPr>
              <a:t>但以理書</a:t>
            </a:r>
            <a:r>
              <a:rPr lang="en-US" altLang="en-US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3:17-18</a:t>
            </a:r>
            <a:endParaRPr lang="en-US" altLang="en-US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3:17	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即便如此、我們所事奉的　神、能將我們從烈火的窯中救出來．王阿、他也必救我們脫離你的手．</a:t>
            </a:r>
          </a:p>
          <a:p>
            <a:pPr>
              <a:buFont typeface="Wingdings" pitchFamily="2" charset="2"/>
              <a:buNone/>
            </a:pP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3:18	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即或不然、王阿、你當知道我們決不事奉你的神、也不敬拜你所立的金像。</a:t>
            </a:r>
          </a:p>
        </p:txBody>
      </p:sp>
    </p:spTree>
    <p:extLst>
      <p:ext uri="{BB962C8B-B14F-4D97-AF65-F5344CB8AC3E}">
        <p14:creationId xmlns:p14="http://schemas.microsoft.com/office/powerpoint/2010/main" val="2413224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即便如此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(1)</a:t>
            </a:r>
            <a:endParaRPr lang="en-US" altLang="en-US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3:17	  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即便如此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>
                <a:solidFill>
                  <a:srgbClr val="969696"/>
                </a:solidFill>
                <a:latin typeface="標楷體" pitchFamily="65" charset="-120"/>
                <a:ea typeface="標楷體" pitchFamily="65" charset="-120"/>
              </a:rPr>
              <a:t>我們所事奉的　神、能將我們從烈火的窯中救出來．王阿、他也必救我們脫離你的手</a:t>
            </a:r>
            <a:r>
              <a:rPr lang="zh-TW" altLang="en-US">
                <a:solidFill>
                  <a:schemeClr val="bg2"/>
                </a:solidFill>
                <a:latin typeface="標楷體" pitchFamily="65" charset="-120"/>
                <a:ea typeface="標楷體" pitchFamily="65" charset="-120"/>
              </a:rPr>
              <a:t>．</a:t>
            </a:r>
            <a:br>
              <a:rPr lang="zh-TW" altLang="en-US">
                <a:solidFill>
                  <a:schemeClr val="bg2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>
              <a:solidFill>
                <a:schemeClr val="bg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- 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如果我們被扔在火窯裡 </a:t>
            </a: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新譯本</a:t>
            </a: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- If we are thrown into the blazing furnace (NIV)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If it be so (KJV)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If this be so (ESV) </a:t>
            </a:r>
          </a:p>
        </p:txBody>
      </p:sp>
    </p:spTree>
    <p:extLst>
      <p:ext uri="{BB962C8B-B14F-4D97-AF65-F5344CB8AC3E}">
        <p14:creationId xmlns:p14="http://schemas.microsoft.com/office/powerpoint/2010/main" val="574101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即便如此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(2)</a:t>
            </a:r>
            <a:endParaRPr lang="en-US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3:17	  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即便如此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>
                <a:solidFill>
                  <a:srgbClr val="969696"/>
                </a:solidFill>
                <a:latin typeface="標楷體" pitchFamily="65" charset="-120"/>
                <a:ea typeface="標楷體" pitchFamily="65" charset="-120"/>
              </a:rPr>
              <a:t>我們所事奉的　神、能將我們從烈火的窯中救出來．王阿、他也必救我們脫離你的手．</a:t>
            </a:r>
            <a:br>
              <a:rPr lang="zh-TW" altLang="en-US">
                <a:solidFill>
                  <a:srgbClr val="969696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>
              <a:solidFill>
                <a:srgbClr val="969696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代表對神的信心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相信神的能力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遠勝過人所遭的苦難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足以拯救人脫離苦難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.</a:t>
            </a: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在困境中經歷神的能力</a:t>
            </a:r>
          </a:p>
          <a:p>
            <a:pPr>
              <a:buFontTx/>
              <a:buNone/>
            </a:pPr>
            <a:endParaRPr lang="en-US" altLang="zh-TW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0085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即便如此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– 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人得拯救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3:25 “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王說、看哪、我見有四個人、並沒有捆綁、在火中遊行、也沒有受傷、那第四個的相貌、好像神子。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</a:p>
          <a:p>
            <a:pPr>
              <a:buFont typeface="Wingdings" pitchFamily="2" charset="2"/>
              <a:buNone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3:27	“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那些總督、欽差、巡撫、和王的謀士、一同聚集看這三個人、見火無力傷他們的身體、頭髮也沒有燒焦、衣裳也沒有變色、並沒有火燎的氣味。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442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即便如此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–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神得榮耀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3:28 “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尼布甲尼撒說、</a:t>
            </a:r>
            <a:r>
              <a:rPr lang="zh-TW" altLang="en-US" b="1" u="sng">
                <a:latin typeface="標楷體" pitchFamily="65" charset="-120"/>
                <a:ea typeface="標楷體" pitchFamily="65" charset="-120"/>
              </a:rPr>
              <a:t>沙得拉、米煞、亞伯尼歌的　神、是應當稱頌的、他差遣使者救護倚靠他的僕人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他們不遵王命、捨去己身、在他們　神以外不肯事奉敬拜別神．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3:29 “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現在我降旨、無論何方何國何族的人、謗讟沙得拉、米煞、亞伯尼歌之　神的、必被凌遲、他的房屋必成糞堆、因為</a:t>
            </a:r>
            <a:r>
              <a:rPr lang="zh-TW" altLang="en-US" b="1" u="sng">
                <a:latin typeface="標楷體" pitchFamily="65" charset="-120"/>
                <a:ea typeface="標楷體" pitchFamily="65" charset="-120"/>
              </a:rPr>
              <a:t>沒有別神能這樣施行拯救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0506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即或不然</a:t>
            </a:r>
            <a:endParaRPr lang="en-US" altLang="en-US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3:18	  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即或不然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>
                <a:solidFill>
                  <a:srgbClr val="969696"/>
                </a:solidFill>
                <a:latin typeface="標楷體" pitchFamily="65" charset="-120"/>
                <a:ea typeface="標楷體" pitchFamily="65" charset="-120"/>
              </a:rPr>
              <a:t>王阿、你當知道我們決不事奉你的神、也不敬拜你所立的金像。</a:t>
            </a:r>
          </a:p>
          <a:p>
            <a:pPr>
              <a:buFont typeface="Wingdings" pitchFamily="2" charset="2"/>
              <a:buNone/>
            </a:pPr>
            <a:endParaRPr lang="zh-TW" altLang="en-US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Char char="-"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But if not (KJV, ESV)</a:t>
            </a:r>
          </a:p>
          <a:p>
            <a:pPr>
              <a:buFontTx/>
              <a:buChar char="-"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But even if he does not (NIV)</a:t>
            </a: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即使神不救我們 </a:t>
            </a:r>
          </a:p>
        </p:txBody>
      </p:sp>
    </p:spTree>
    <p:extLst>
      <p:ext uri="{BB962C8B-B14F-4D97-AF65-F5344CB8AC3E}">
        <p14:creationId xmlns:p14="http://schemas.microsoft.com/office/powerpoint/2010/main" val="2536141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即或不然</a:t>
            </a:r>
            <a:endParaRPr lang="en-US" altLang="en-US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924800" cy="4876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zh-TW">
                <a:latin typeface="標楷體" pitchFamily="65" charset="-120"/>
                <a:ea typeface="標楷體" pitchFamily="65" charset="-120"/>
              </a:rPr>
              <a:t>3:18	  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>即或不然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>
                <a:solidFill>
                  <a:srgbClr val="969696"/>
                </a:solidFill>
                <a:latin typeface="標楷體" pitchFamily="65" charset="-120"/>
                <a:ea typeface="標楷體" pitchFamily="65" charset="-120"/>
              </a:rPr>
              <a:t>王阿、你當知道我們決不事奉你的神、也不敬拜你所立的金像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。</a:t>
            </a:r>
            <a:br>
              <a:rPr lang="zh-TW" altLang="en-US">
                <a:latin typeface="標楷體" pitchFamily="65" charset="-120"/>
                <a:ea typeface="標楷體" pitchFamily="65" charset="-120"/>
              </a:rPr>
            </a:br>
            <a:endParaRPr lang="zh-TW" altLang="en-US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代表對神的信靠</a:t>
            </a: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這件事的發生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必有神的許可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神雖沒有立刻施行拯救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或不以我所想的方式拯救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我也不以我的方式去行</a:t>
            </a: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相信神的主權</a:t>
            </a:r>
          </a:p>
          <a:p>
            <a:pPr>
              <a:buFontTx/>
              <a:buChar char="-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為得是討神的喜悅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使神得榮耀</a:t>
            </a:r>
          </a:p>
        </p:txBody>
      </p:sp>
    </p:spTree>
    <p:extLst>
      <p:ext uri="{BB962C8B-B14F-4D97-AF65-F5344CB8AC3E}">
        <p14:creationId xmlns:p14="http://schemas.microsoft.com/office/powerpoint/2010/main" val="957927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即或不然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–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神得榮耀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4400">
                <a:latin typeface="標楷體" pitchFamily="65" charset="-120"/>
                <a:ea typeface="標楷體" pitchFamily="65" charset="-120"/>
              </a:rPr>
              <a:t>人不一定脫離苦難</a:t>
            </a:r>
            <a:endParaRPr lang="en-US" altLang="zh-TW" sz="440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400">
                <a:latin typeface="標楷體" pitchFamily="65" charset="-120"/>
                <a:ea typeface="標楷體" pitchFamily="65" charset="-120"/>
              </a:rPr>
              <a:t>但神得榮耀</a:t>
            </a:r>
          </a:p>
        </p:txBody>
      </p:sp>
    </p:spTree>
    <p:extLst>
      <p:ext uri="{BB962C8B-B14F-4D97-AF65-F5344CB8AC3E}">
        <p14:creationId xmlns:p14="http://schemas.microsoft.com/office/powerpoint/2010/main" val="2301060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神兒女一生的境遇一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神的保守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在神的看顧保守之下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太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10:29-31	“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兩個麻雀、不是賣一分銀子麼．若是你們的父不許、一個也不能掉在地上。就是你們的頭髮、也都被數過了。所以不要懼怕．你們比許多麻雀還貴重。”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徒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17:28 “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我們生活、動作、存留、都在乎他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我們所擔心的很多事情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其實都沒有發生</a:t>
            </a:r>
          </a:p>
        </p:txBody>
      </p:sp>
    </p:spTree>
    <p:extLst>
      <p:ext uri="{BB962C8B-B14F-4D97-AF65-F5344CB8AC3E}">
        <p14:creationId xmlns:p14="http://schemas.microsoft.com/office/powerpoint/2010/main" val="57701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神兒女一生的境遇二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: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即便如此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但也有遭遇大困難的時候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失去工作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失去健康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遭遇車禍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…)</a:t>
            </a:r>
          </a:p>
          <a:p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即便如此</a:t>
            </a:r>
            <a:r>
              <a:rPr lang="en-US" altLang="zh-TW" b="1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神會拯救脫離困難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讓人經歷祂的恩典</a:t>
            </a:r>
          </a:p>
          <a:p>
            <a:pPr algn="just"/>
            <a:r>
              <a:rPr lang="zh-TW" altLang="en-US">
                <a:latin typeface="標楷體" pitchFamily="65" charset="-120"/>
                <a:ea typeface="標楷體" pitchFamily="65" charset="-120"/>
              </a:rPr>
              <a:t>人得保守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神得榮耀</a:t>
            </a:r>
          </a:p>
        </p:txBody>
      </p:sp>
    </p:spTree>
    <p:extLst>
      <p:ext uri="{BB962C8B-B14F-4D97-AF65-F5344CB8AC3E}">
        <p14:creationId xmlns:p14="http://schemas.microsoft.com/office/powerpoint/2010/main" val="2844710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神兒女一生的境遇三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: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即或不然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但也有遭遇大困難的時候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未蒙拯救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失去工作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失去健康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失去婚姻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失去親人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…)</a:t>
            </a:r>
          </a:p>
          <a:p>
            <a:pPr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神似乎沉默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沒有幫助</a:t>
            </a:r>
          </a:p>
          <a:p>
            <a:pPr>
              <a:lnSpc>
                <a:spcPct val="90000"/>
              </a:lnSpc>
            </a:pP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即或不然</a:t>
            </a:r>
            <a:r>
              <a:rPr lang="en-US" altLang="zh-TW" b="1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有神的許可及美意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雖我不明瞭</a:t>
            </a:r>
          </a:p>
          <a:p>
            <a:pPr algn="just"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神的恩點夠用</a:t>
            </a:r>
          </a:p>
          <a:p>
            <a:pPr algn="just">
              <a:lnSpc>
                <a:spcPct val="90000"/>
              </a:lnSpc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持守真理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倚靠主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得神喜悅</a:t>
            </a:r>
          </a:p>
        </p:txBody>
      </p:sp>
    </p:spTree>
    <p:extLst>
      <p:ext uri="{BB962C8B-B14F-4D97-AF65-F5344CB8AC3E}">
        <p14:creationId xmlns:p14="http://schemas.microsoft.com/office/powerpoint/2010/main" val="2332239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神兒女的責任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分別為聖</a:t>
            </a:r>
            <a:r>
              <a:rPr lang="zh-TW" altLang="en-US" b="1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b="1">
                <a:latin typeface="標楷體" pitchFamily="65" charset="-120"/>
                <a:ea typeface="標楷體" pitchFamily="65" charset="-120"/>
              </a:rPr>
            </a:br>
            <a:r>
              <a:rPr lang="zh-TW" altLang="en-US">
                <a:latin typeface="標楷體" pitchFamily="65" charset="-120"/>
                <a:ea typeface="標楷體" pitchFamily="65" charset="-120"/>
              </a:rPr>
              <a:t>如但以理及三友不食王膳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不飲王酒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.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持守真理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>
                <a:latin typeface="標楷體" pitchFamily="65" charset="-120"/>
                <a:ea typeface="標楷體" pitchFamily="65" charset="-120"/>
              </a:rPr>
            </a:br>
            <a:r>
              <a:rPr lang="zh-TW" altLang="en-US">
                <a:latin typeface="標楷體" pitchFamily="65" charset="-120"/>
                <a:ea typeface="標楷體" pitchFamily="65" charset="-120"/>
              </a:rPr>
              <a:t>如但以理及三友不拜金像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不違背神的命令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殷勤辦事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>
                <a:latin typeface="標楷體" pitchFamily="65" charset="-120"/>
                <a:ea typeface="標楷體" pitchFamily="65" charset="-120"/>
              </a:rPr>
            </a:br>
            <a:r>
              <a:rPr lang="zh-TW" altLang="en-US">
                <a:latin typeface="標楷體" pitchFamily="65" charset="-120"/>
                <a:ea typeface="標楷體" pitchFamily="65" charset="-120"/>
              </a:rPr>
              <a:t>如但以理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因他忠心辦事、毫無錯誤過失。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”(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6:4)</a:t>
            </a:r>
          </a:p>
        </p:txBody>
      </p:sp>
    </p:spTree>
    <p:extLst>
      <p:ext uri="{BB962C8B-B14F-4D97-AF65-F5344CB8AC3E}">
        <p14:creationId xmlns:p14="http://schemas.microsoft.com/office/powerpoint/2010/main" val="87342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latin typeface="標楷體" pitchFamily="65" charset="-120"/>
                <a:ea typeface="標楷體" pitchFamily="65" charset="-120"/>
              </a:rPr>
              <a:t>但以理書</a:t>
            </a:r>
            <a:r>
              <a:rPr lang="en-US" altLang="en-US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3:17-18</a:t>
            </a:r>
            <a:endParaRPr lang="en-US" altLang="en-US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TW" sz="4000">
                <a:latin typeface="標楷體" pitchFamily="65" charset="-120"/>
                <a:ea typeface="標楷體" pitchFamily="65" charset="-120"/>
              </a:rPr>
              <a:t>3:17	</a:t>
            </a: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即便如此</a:t>
            </a:r>
            <a:r>
              <a:rPr lang="zh-TW" altLang="en-US" sz="4000">
                <a:latin typeface="標楷體" pitchFamily="65" charset="-120"/>
                <a:ea typeface="標楷體" pitchFamily="65" charset="-120"/>
              </a:rPr>
              <a:t>、我們所事奉的　神、能將我們從烈火的窯中救出來．王阿、他也必救我們脫離你的手．</a:t>
            </a:r>
          </a:p>
          <a:p>
            <a:pPr>
              <a:buFont typeface="Wingdings" pitchFamily="2" charset="2"/>
              <a:buNone/>
            </a:pPr>
            <a:r>
              <a:rPr lang="en-US" altLang="zh-TW" sz="4000">
                <a:latin typeface="標楷體" pitchFamily="65" charset="-120"/>
                <a:ea typeface="標楷體" pitchFamily="65" charset="-120"/>
              </a:rPr>
              <a:t>3:18	</a:t>
            </a: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即或不然</a:t>
            </a:r>
            <a:r>
              <a:rPr lang="zh-TW" altLang="en-US" sz="4000">
                <a:latin typeface="標楷體" pitchFamily="65" charset="-120"/>
                <a:ea typeface="標楷體" pitchFamily="65" charset="-120"/>
              </a:rPr>
              <a:t>、王阿、你當知道我們決不事奉你的神、也不敬拜你所立的金像。</a:t>
            </a:r>
          </a:p>
        </p:txBody>
      </p:sp>
    </p:spTree>
    <p:extLst>
      <p:ext uri="{BB962C8B-B14F-4D97-AF65-F5344CB8AC3E}">
        <p14:creationId xmlns:p14="http://schemas.microsoft.com/office/powerpoint/2010/main" val="1756136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286</Words>
  <Application>Microsoft Macintosh PowerPoint</Application>
  <PresentationFormat>On-screen Show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即便如此… 即或不然…</vt:lpstr>
      <vt:lpstr>聖經中的”成語”</vt:lpstr>
      <vt:lpstr>但以理書 3:17-18</vt:lpstr>
      <vt:lpstr>即便如此 (1)</vt:lpstr>
      <vt:lpstr>即便如此 (2)</vt:lpstr>
      <vt:lpstr>即便如此 – 人得拯救</vt:lpstr>
      <vt:lpstr>即便如此 – 神得榮耀</vt:lpstr>
      <vt:lpstr>即或不然</vt:lpstr>
      <vt:lpstr>即或不然</vt:lpstr>
      <vt:lpstr>即或不然 – 神得榮耀</vt:lpstr>
      <vt:lpstr>神兒女一生的境遇一:神的保守</vt:lpstr>
      <vt:lpstr>神兒女一生的境遇二: 即便如此</vt:lpstr>
      <vt:lpstr>神兒女一生的境遇三: 即或不然</vt:lpstr>
      <vt:lpstr>神兒女的責任</vt:lpstr>
      <vt:lpstr>但以理書 3:17-18</vt:lpstr>
    </vt:vector>
  </TitlesOfParts>
  <Company>Workday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 Last</dc:creator>
  <cp:lastModifiedBy>First Last</cp:lastModifiedBy>
  <cp:revision>1</cp:revision>
  <dcterms:created xsi:type="dcterms:W3CDTF">2014-06-15T16:02:34Z</dcterms:created>
  <dcterms:modified xsi:type="dcterms:W3CDTF">2014-06-15T16:03:58Z</dcterms:modified>
</cp:coreProperties>
</file>