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8447A-A0AE-CB46-9D1F-D0E85A40F47F}" type="datetimeFigureOut">
              <a:rPr lang="en-US" smtClean="0"/>
              <a:t>6/28/14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863EA-579E-244A-B008-A93DABA8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10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2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7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5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6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1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2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44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3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3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0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C6F2-DF0D-BD41-9AA7-D5CFBC099BE0}" type="datetimeFigureOut">
              <a:rPr lang="en-US" smtClean="0"/>
              <a:t>6/29/14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3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1C6F2-DF0D-BD41-9AA7-D5CFBC099BE0}" type="datetimeFigureOut">
              <a:rPr lang="en-US" smtClean="0"/>
              <a:t>6/28/14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5549-CD52-B04C-9AE3-28A67D7F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9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hegreenwhitered.files.wordpress.com/2013/06/safest-invest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72" y="0"/>
            <a:ext cx="91782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70926" y="2515851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奉獻經濟學</a:t>
            </a:r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sz="50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82982" y="1806714"/>
            <a:ext cx="229421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40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主日信息</a:t>
            </a:r>
            <a:endParaRPr lang="en-US" altLang="zh-TW" sz="4000" b="1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1520" y="3301425"/>
            <a:ext cx="2754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林後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9:1-15)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9992" y="4702314"/>
            <a:ext cx="2715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52400"/>
            <a:ext cx="259397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6/29/2014</a:t>
            </a:r>
            <a:endParaRPr lang="en-US" sz="3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352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oakgrovebaptistchurchtn.com/yahoo_site_admin1/assets/images/offering-plate.21693031_st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31" y="0"/>
            <a:ext cx="91872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logs.kqed.org/stateofhealth/files/2012/07/doctor-examining-pati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31" y="0"/>
            <a:ext cx="91872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eastsidelutheran.org/files/money-matters.jpg?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22" y="0"/>
            <a:ext cx="9178522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astropeep.com/wp-content/uploads/2011/09/money-matters-in-coupl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16" y="3048000"/>
            <a:ext cx="534736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2.bp.blogspot.com/-LjQ4prv83io/UYcvqMbLJbI/AAAAAAAABC8/Gg6m5vpzugg/s1600/imagesCA0F2IT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250" y="3048000"/>
            <a:ext cx="38507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11300"/>
            <a:ext cx="29017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ea1ChtPeriod"/>
            </a:pPr>
            <a:r>
              <a:rPr lang="zh-TW" altLang="en-US" sz="34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奉獻的態度</a:t>
            </a:r>
            <a:endParaRPr lang="en-US" altLang="zh-TW" sz="34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marL="514350" indent="-514350">
              <a:buAutoNum type="ea1ChtPeriod"/>
            </a:pPr>
            <a:r>
              <a:rPr lang="zh-TW" altLang="en-US" sz="34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奉獻的賞賜</a:t>
            </a:r>
            <a:endParaRPr lang="en-US" sz="34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652425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alex\Desktop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72" y="228600"/>
            <a:ext cx="3750491" cy="281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thefamilywoman.com/wp-content/uploads/2012/03/marriagecounseling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63" y="228600"/>
            <a:ext cx="472440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275850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52197" y="276802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3429000"/>
            <a:ext cx="9212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今天的哲學：「多多積蓄、拼命投資、盡情享用」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3080" name="Picture 8" descr="http://www.jhm.org/Content/images/firstfruits-l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56" y="4114800"/>
            <a:ext cx="8547607" cy="268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50462" y="549360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4800" dirty="0" smtClean="0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初熟的果子</a:t>
            </a:r>
            <a:r>
              <a:rPr lang="en-US" altLang="zh-TW" sz="4800" dirty="0" smtClean="0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sz="4800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Right Arrow 5"/>
          <p:cNvSpPr/>
          <p:nvPr/>
        </p:nvSpPr>
        <p:spPr>
          <a:xfrm flipH="1">
            <a:off x="4047589" y="5717814"/>
            <a:ext cx="685800" cy="5334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52197" y="5616714"/>
            <a:ext cx="121058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信心</a:t>
            </a:r>
            <a:endParaRPr lang="en-US" sz="4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891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  <p:bldP spid="4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奉獻的態度</a:t>
            </a:r>
            <a:endParaRPr lang="en-US" sz="3200" u="sng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087" y="748061"/>
            <a:ext cx="2238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立刻行動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7994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說你們預備好了，已經有一年了」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(2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362200"/>
            <a:ext cx="2206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有所預備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8288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「不要銷滅聖靈的感動」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帖前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5:19)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895600"/>
            <a:ext cx="5471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「預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備妥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當」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(3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5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9918" y="3429000"/>
            <a:ext cx="2215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C.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多種多收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6" name="Picture 2" descr="http://www.aagrapevine.org/sites/fileuploads/isovera/drupal6core/imagecache/feature-thumb-310/iStock_000015517343Med_o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2700337"/>
            <a:ext cx="252412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bskmle108.files.wordpress.com/2011/11/6-butterball-frozen-turkey.jpg?w=2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820" y="2667000"/>
            <a:ext cx="2553580" cy="361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5722" y="3962400"/>
            <a:ext cx="5471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「少種的少收、多種的多收」                      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       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(6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9512" y="4495800"/>
            <a:ext cx="2215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D.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捐得樂意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5435025"/>
            <a:ext cx="5676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「不要作難、不要勉強」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(7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9985" y="4953000"/>
            <a:ext cx="3039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prstClr val="black"/>
                </a:solidFill>
              </a:rPr>
              <a:t>Cheerful = </a:t>
            </a:r>
            <a:r>
              <a:rPr lang="en-US" sz="3200" i="1" dirty="0" err="1" smtClean="0">
                <a:solidFill>
                  <a:srgbClr val="9BBB59">
                    <a:lumMod val="50000"/>
                  </a:srgbClr>
                </a:solidFill>
              </a:rPr>
              <a:t>hilareo</a:t>
            </a:r>
            <a:endParaRPr lang="en-US" sz="3200" i="1" dirty="0">
              <a:solidFill>
                <a:srgbClr val="9BBB59">
                  <a:lumMod val="50000"/>
                </a:srgbClr>
              </a:solidFill>
            </a:endParaRPr>
          </a:p>
        </p:txBody>
      </p:sp>
      <p:pic>
        <p:nvPicPr>
          <p:cNvPr id="10" name="Picture 2" descr="http://www.justmakestuff.com/photos/some_stuff_ive_wrapped/img_0801-cop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" r="2724"/>
          <a:stretch/>
        </p:blipFill>
        <p:spPr bwMode="auto">
          <a:xfrm>
            <a:off x="4876800" y="2408493"/>
            <a:ext cx="4236721" cy="3107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8734877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2" grpId="0"/>
      <p:bldP spid="13" grpId="0"/>
      <p:bldP spid="1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奉獻的賞賜</a:t>
            </a:r>
            <a:endParaRPr lang="en-US" sz="3200" u="sng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762000"/>
            <a:ext cx="815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「神能將各樣的恩惠，多多加給你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們，使你們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凡事常常充足，能多行各樣的善事」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林後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9:8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839218"/>
            <a:ext cx="92656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「好施捨的必得豐裕，滋潤人的必得滋潤」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箴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11:25)</a:t>
            </a:r>
            <a:endParaRPr lang="en-US" sz="26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417802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「憐憫貧窮的就是借給耶和華，他的善行耶和華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必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 償還」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箴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19:17)</a:t>
            </a:r>
            <a:endParaRPr lang="en-US" sz="26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3475672"/>
            <a:ext cx="59554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「要將當納的十分之一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全然送入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倉庫，使我家有糧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以此試試我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是否為你們敞開天上的窗戶，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傾福與你們，甚至無處可容」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瑪拉基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3:10)</a:t>
            </a:r>
            <a:endParaRPr lang="en-US" sz="26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2050" name="Picture 2" descr="http://www.eerdmans.com/Content/Site146/ProductImages/97808028249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2754"/>
          <a:stretch/>
        </p:blipFill>
        <p:spPr bwMode="auto">
          <a:xfrm>
            <a:off x="6019800" y="3100565"/>
            <a:ext cx="3049439" cy="353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1828800" y="1269831"/>
            <a:ext cx="1752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600" y="1777663"/>
            <a:ext cx="228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733800" y="1776043"/>
            <a:ext cx="2514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32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奉獻的賞賜</a:t>
            </a:r>
            <a:endParaRPr lang="en-US" sz="3200" u="sng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762000"/>
            <a:ext cx="899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必多多加給你們地的種子，又增添你們仁義的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果子，叫你們凡事富足，可以多多施捨，就藉著</a:t>
            </a:r>
            <a:endParaRPr lang="en-US" altLang="zh-TW" sz="3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我們使感謝歸於神」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en-US" altLang="zh-TW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10-11</a:t>
            </a:r>
            <a:r>
              <a:rPr lang="zh-TW" alt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289" y="2286000"/>
            <a:ext cx="79831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樂捐的最大賞賜：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增加行善和捐輸的能力！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2839998"/>
            <a:ext cx="6724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使更多人蒙恩，使更多的感謝歸於神！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79889" y="2934116"/>
            <a:ext cx="515511" cy="373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6" descr="http://www.green-wood.com/wp-content/uploads/2011/01/jan_colg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0"/>
            <a:ext cx="1944261" cy="259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www.siliconindia.com:81/news/newsimages/special/X2hR8E0u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7"/>
          <a:stretch/>
        </p:blipFill>
        <p:spPr bwMode="auto">
          <a:xfrm>
            <a:off x="1981200" y="3810000"/>
            <a:ext cx="1972960" cy="261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ecx.images-amazon.com/images/I/515v3jjtw1L._SL500_AA300_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r="7048"/>
          <a:stretch/>
        </p:blipFill>
        <p:spPr bwMode="auto">
          <a:xfrm>
            <a:off x="4052131" y="3560926"/>
            <a:ext cx="2501069" cy="289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ecx.images-amazon.com/images/I/51A6AA3EETL._SY344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60477"/>
            <a:ext cx="2472053" cy="342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98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8200"/>
            <a:ext cx="574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black"/>
                </a:solidFill>
              </a:rPr>
              <a:t>0.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838200"/>
            <a:ext cx="1223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00B050"/>
                </a:solidFill>
              </a:rPr>
              <a:t>0001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349514"/>
            <a:ext cx="1872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black"/>
                </a:solidFill>
              </a:rPr>
              <a:t>0.</a:t>
            </a:r>
            <a:r>
              <a:rPr lang="en-US" altLang="zh-TW" sz="4000" dirty="0" smtClean="0">
                <a:solidFill>
                  <a:srgbClr val="00B050"/>
                </a:solidFill>
              </a:rPr>
              <a:t>00001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8600"/>
            <a:ext cx="720581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天地萬物將要銷化過去</a:t>
            </a:r>
            <a:r>
              <a:rPr lang="en-US" altLang="zh-TW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彼後</a:t>
            </a:r>
            <a:r>
              <a:rPr lang="en-US" altLang="zh-TW" sz="30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3</a:t>
            </a:r>
            <a:r>
              <a:rPr lang="zh-TW" altLang="en-US" sz="30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章</a:t>
            </a:r>
            <a:r>
              <a:rPr lang="en-US" altLang="zh-TW" sz="30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)</a:t>
            </a:r>
            <a:endParaRPr lang="en-US" sz="3000" dirty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6670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2066092"/>
            <a:ext cx="49808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有了上帝就等於有了一切</a:t>
            </a:r>
            <a:endParaRPr lang="en-US" sz="3000" dirty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8648" y="26670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002060"/>
                </a:solidFill>
              </a:rPr>
              <a:t>0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3173343"/>
            <a:ext cx="226215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r>
              <a:rPr lang="en-US" altLang="zh-TW" sz="4000" dirty="0" smtClean="0">
                <a:solidFill>
                  <a:srgbClr val="002060"/>
                </a:solidFill>
              </a:rPr>
              <a:t>00</a:t>
            </a:r>
          </a:p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r>
              <a:rPr lang="en-US" altLang="zh-TW" sz="4000" dirty="0" smtClean="0">
                <a:solidFill>
                  <a:srgbClr val="002060"/>
                </a:solidFill>
              </a:rPr>
              <a:t>000</a:t>
            </a:r>
          </a:p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r>
              <a:rPr lang="en-US" altLang="zh-TW" sz="4000" dirty="0" smtClean="0">
                <a:solidFill>
                  <a:srgbClr val="002060"/>
                </a:solidFill>
              </a:rPr>
              <a:t>0000</a:t>
            </a:r>
          </a:p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r>
              <a:rPr lang="en-US" altLang="zh-TW" sz="4000" dirty="0" smtClean="0">
                <a:solidFill>
                  <a:srgbClr val="002060"/>
                </a:solidFill>
              </a:rPr>
              <a:t>00000</a:t>
            </a:r>
          </a:p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r>
              <a:rPr lang="en-US" altLang="zh-TW" sz="4000" dirty="0" smtClean="0">
                <a:solidFill>
                  <a:srgbClr val="002060"/>
                </a:solidFill>
              </a:rPr>
              <a:t>000000</a:t>
            </a:r>
          </a:p>
          <a:p>
            <a:r>
              <a:rPr lang="en-US" altLang="zh-TW" sz="4000" dirty="0" smtClean="0">
                <a:solidFill>
                  <a:srgbClr val="C00000"/>
                </a:solidFill>
              </a:rPr>
              <a:t>1</a:t>
            </a:r>
            <a:r>
              <a:rPr lang="en-US" altLang="zh-TW" sz="4000" dirty="0" smtClean="0">
                <a:solidFill>
                  <a:srgbClr val="002060"/>
                </a:solidFill>
              </a:rPr>
              <a:t>0000000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aledoumc.org/typo3temp/pics/908f3b8c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542" y="2732542"/>
            <a:ext cx="6689458" cy="351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87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5" grpId="0"/>
      <p:bldP spid="11" grpId="0"/>
      <p:bldP spid="6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326</Words>
  <Application>Microsoft Macintosh PowerPoint</Application>
  <PresentationFormat>On-screen Show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2014-06-29T06:59:55Z</dcterms:created>
  <dcterms:modified xsi:type="dcterms:W3CDTF">2014-06-29T07:02:21Z</dcterms:modified>
</cp:coreProperties>
</file>