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6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3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8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7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7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7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7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0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0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9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5204D-D328-FC49-BB89-C03E90C8861D}" type="datetimeFigureOut">
              <a:rPr lang="en-US" smtClean="0"/>
              <a:t>7/22/14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725A0-3A8F-B541-B084-71F8D29AB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1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8" Type="http://schemas.openxmlformats.org/officeDocument/2006/relationships/image" Target="../media/image26.jpeg"/><Relationship Id="rId9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png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31080" y="685800"/>
            <a:ext cx="28777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主日信息：</a:t>
            </a:r>
            <a:endParaRPr lang="en-US" sz="42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202118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『</a:t>
            </a:r>
            <a:r>
              <a:rPr lang="zh-TW" altLang="en-US" sz="50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屬天的平安</a:t>
            </a:r>
            <a:r>
              <a:rPr lang="en-US" altLang="zh-TW" sz="50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』</a:t>
            </a:r>
            <a:endParaRPr lang="en-US" sz="50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2936" y="3027402"/>
            <a:ext cx="43140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約翰福音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14:27</a:t>
            </a:r>
            <a:r>
              <a:rPr lang="zh-TW" altLang="en-US" sz="3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；</a:t>
            </a:r>
            <a:r>
              <a:rPr lang="en-US" altLang="zh-TW" sz="3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16:33)</a:t>
            </a:r>
            <a:endParaRPr lang="en-US" sz="30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3959" y="4648200"/>
            <a:ext cx="3200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薛忠勇 </a:t>
            </a:r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弟兄</a:t>
            </a:r>
            <a:endParaRPr lang="en-US" altLang="zh-TW" sz="3200" dirty="0" smtClean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dirty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5600" y="6318647"/>
            <a:ext cx="21307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7030A0"/>
                </a:solidFill>
              </a:rPr>
              <a:t>7</a:t>
            </a:r>
            <a:r>
              <a:rPr lang="en-US" altLang="zh-TW" sz="3400" dirty="0" smtClean="0">
                <a:solidFill>
                  <a:srgbClr val="F79646">
                    <a:lumMod val="75000"/>
                  </a:srgbClr>
                </a:solidFill>
                <a:sym typeface="Wingdings"/>
              </a:rPr>
              <a:t></a:t>
            </a:r>
            <a:r>
              <a:rPr lang="en-US" altLang="zh-TW" sz="3400" dirty="0" smtClean="0">
                <a:solidFill>
                  <a:srgbClr val="7030A0"/>
                </a:solidFill>
              </a:rPr>
              <a:t>20</a:t>
            </a:r>
            <a:r>
              <a:rPr lang="en-US" altLang="zh-TW" sz="3400" dirty="0" smtClean="0">
                <a:solidFill>
                  <a:srgbClr val="F79646">
                    <a:lumMod val="75000"/>
                  </a:srgbClr>
                </a:solidFill>
                <a:sym typeface="Wingdings"/>
              </a:rPr>
              <a:t></a:t>
            </a:r>
            <a:r>
              <a:rPr lang="en-US" altLang="zh-TW" sz="3400" dirty="0" smtClean="0">
                <a:solidFill>
                  <a:srgbClr val="7030A0"/>
                </a:solidFill>
              </a:rPr>
              <a:t>2014</a:t>
            </a:r>
            <a:endParaRPr lang="en-US" sz="3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7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images5.fanpop.com/image/photos/31500000/John-Lennon-john-lennon-31566012-1024-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hateandanger.files.wordpress.com/2012/06/john-lennons-imagine-lyric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823" cy="685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okyo5.files.wordpress.com/2010/12/lenn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19200"/>
            <a:ext cx="5636623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103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2.bp.blogspot.com/-9qS2xfqRqXw/Ucm7opc1KPI/AAAAAAAAAi0/znZ6XiO0Vgc/s1600/Basket+of+App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28600"/>
            <a:ext cx="503234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img1.soufun.com/album/2014_02/10/1392001105543_0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0"/>
          <a:stretch/>
        </p:blipFill>
        <p:spPr bwMode="auto">
          <a:xfrm>
            <a:off x="152400" y="165279"/>
            <a:ext cx="5032344" cy="4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g1.photographersdirect.com/img/95/ps17924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23" y="108857"/>
            <a:ext cx="5172877" cy="4082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6" descr="http://a1744.phobos.apple.com/us/r30/Purple/v4/d0/4b/5d/d04b5d3a-293d-5a89-2506-437cd6db3e35/mzl.fxooswez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4800"/>
            <a:ext cx="2973659" cy="297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mages.payeasy.com.tw/products/3342/2840/284066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062" y="3581400"/>
            <a:ext cx="2548338" cy="268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encrypted-tbn0.gstatic.com/images?q=tbn:ANd9GcTHL10OP1GP0nY-xS7eW16DjKVfxkT58EG2HC7zJdz06u6HNqulVQ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679" y="4191000"/>
            <a:ext cx="2670721" cy="26707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2.gstatic.com/images?q=tbn:ANd9GcR__YtCdTZ29S8k7LApNRy0CFMwW5oKfSR5jEG8hVFUaFyi769hiQ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72000"/>
            <a:ext cx="3429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4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ic.pimg.tw/safedwelling/1316079063-1578916883_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9"/>
          <a:stretch/>
        </p:blipFill>
        <p:spPr bwMode="auto">
          <a:xfrm>
            <a:off x="685800" y="1313121"/>
            <a:ext cx="3067050" cy="412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rthk.org.hk/mediadigest/md9703/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333875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86449" y="4495800"/>
            <a:ext cx="35525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空屋 </a:t>
            </a:r>
            <a:r>
              <a:rPr lang="en-US" altLang="zh-TW" sz="5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=</a:t>
            </a:r>
            <a:r>
              <a:rPr lang="zh-TW" altLang="en-US" sz="50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凶屋</a:t>
            </a:r>
            <a:endParaRPr lang="en-US" sz="5000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590559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一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平安難求</a:t>
            </a:r>
            <a:endParaRPr lang="en-US" sz="3400" u="sng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4100" name="Picture 4" descr="https://encrypted-tbn0.gstatic.com/images?q=tbn:ANd9GcQ5oHrCU53ZOwFsKxGhi2bM8HRB6ag1Q1v4fwoC_DWkDW-koGV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265" y="3419402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762000"/>
            <a:ext cx="48558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保險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=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保你一定有危險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295400"/>
            <a:ext cx="49023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en-US" altLang="zh-TW" sz="2800" i="1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Illusive Fruit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=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虛幻之果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7" name="Picture 4" descr="http://imnj.in/wp-content/uploads/2012/09/September-21-World-Peace-Day-2012-SMS-Messages-Quotes-Greeting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781" y="3620308"/>
            <a:ext cx="512666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thesundaytimes.co.uk/sto/multimedia/dynamic/00304/STL1143OPPENHEIMER_304576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782" y="3429000"/>
            <a:ext cx="5100084" cy="327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6059898"/>
            <a:ext cx="3844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Robert Oppenheimer</a:t>
            </a:r>
            <a:endParaRPr 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910953"/>
            <a:ext cx="8246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「平安了，平安了，其實沒有平安」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耶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8:11)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832" y="2387025"/>
            <a:ext cx="8271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「人生在世必遇患難，如同火星飛騰」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伯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5:7)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177126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533400"/>
            <a:ext cx="7981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「我留下平安給你們，我將我的平安竹賜給</a:t>
            </a:r>
            <a:endParaRPr lang="en-US" altLang="zh-TW" sz="3200" dirty="0" smtClean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 你們，我所賜的，不像世人所賜的，你們</a:t>
            </a:r>
            <a:endParaRPr lang="en-US" altLang="zh-TW" sz="3200" dirty="0" smtClean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 心裡不要憂愁，也不要膽怯」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約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14:27)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2387025"/>
            <a:ext cx="88008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「我將這些事告訴你們，是要叫你們在我裡面</a:t>
            </a:r>
            <a:endParaRPr lang="en-US" altLang="zh-TW" sz="3200" dirty="0" smtClean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 有平安，在世上你們有苦難，但你們可以放心</a:t>
            </a:r>
            <a:endParaRPr lang="en-US" altLang="zh-TW" sz="3200" dirty="0" smtClean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 ，我已經勝了世界」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約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16:33)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003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何謂平安</a:t>
            </a:r>
            <a:endParaRPr lang="en-US" sz="3400" u="sng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62000"/>
            <a:ext cx="28216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平安     平靜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295400"/>
            <a:ext cx="47115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環境平安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    心靈平安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910953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「人生不滿百，常懷千歲憂」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8" name="Not Equal 7"/>
          <p:cNvSpPr/>
          <p:nvPr/>
        </p:nvSpPr>
        <p:spPr>
          <a:xfrm>
            <a:off x="1902839" y="911424"/>
            <a:ext cx="533400" cy="38397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Not Equal 12"/>
          <p:cNvSpPr/>
          <p:nvPr/>
        </p:nvSpPr>
        <p:spPr>
          <a:xfrm>
            <a:off x="2774873" y="1411188"/>
            <a:ext cx="533400" cy="38397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8194" name="Picture 2" descr="http://angryjogger.com/wp-content/uploads/2012/07/negative-thoughts-running-anxie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69" y="3886200"/>
            <a:ext cx="3997363" cy="2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24484" y="3362980"/>
            <a:ext cx="4170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 smtClean="0">
                <a:solidFill>
                  <a:srgbClr val="002060"/>
                </a:solidFill>
              </a:rPr>
              <a:t>Negative thoughts </a:t>
            </a:r>
            <a:r>
              <a:rPr lang="zh-TW" alt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負面想法</a:t>
            </a:r>
            <a:endParaRPr lang="en-US" sz="28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8196" name="Picture 4" descr="http://www.familytreecounseling.com/kathysblog/wp-content/uploads/2013/11/fear-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65577"/>
            <a:ext cx="2169322" cy="305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29400" y="2711000"/>
            <a:ext cx="1833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惶恐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8" name="Picture 2" descr="http://assets.bakerpublishinggroup.com/processed/books/covers/original/9780800757199.jpg?136138528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495728"/>
            <a:ext cx="2971800" cy="415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0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8" grpId="0" animBg="1"/>
      <p:bldP spid="13" grpId="0" animBg="1"/>
      <p:bldP spid="9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gladstonesclinic.com/wp-content/uploads/2011/11/may31-2013-foto-stress-fatigu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9"/>
          <a:stretch/>
        </p:blipFill>
        <p:spPr bwMode="auto">
          <a:xfrm>
            <a:off x="217582" y="-21260"/>
            <a:ext cx="8393018" cy="688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52600" y="1371600"/>
            <a:ext cx="1524000" cy="533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5715000"/>
            <a:ext cx="24307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endParaRPr lang="en-US" sz="60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9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1524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二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何謂平安</a:t>
            </a:r>
            <a:endParaRPr lang="en-US" sz="3400" u="sng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756047"/>
            <a:ext cx="57839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化學性的平安 </a:t>
            </a:r>
            <a:r>
              <a:rPr lang="en-US" altLang="zh-TW" sz="2800" i="1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Chemical Peace</a:t>
            </a:r>
            <a:endParaRPr lang="en-US" sz="2800" i="1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0242" name="Picture 2" descr="http://www.lifeinsure.com/wp-content/uploads/2011/05/Pill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38985"/>
            <a:ext cx="2737017" cy="182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2.bp.blogspot.com/-DMhV_8DZYyg/UQ1t_P6EpII/AAAAAAAAAlA/-8UDvqJEgsg/s400/alcohol+corporations+business+greed+psychologist+bernardpool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21489"/>
            <a:ext cx="2968178" cy="185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mg5.ph.126.net/7IoEH69muh7p7RdLN_GA8Q==/5972899005973969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17710"/>
            <a:ext cx="2768294" cy="184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5800" y="3429000"/>
            <a:ext cx="575830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逃避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性的平安 </a:t>
            </a:r>
            <a:r>
              <a:rPr lang="en-US" altLang="zh-TW" sz="2800" i="1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Escapism Peace</a:t>
            </a:r>
            <a:endParaRPr lang="en-US" sz="2800" i="1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0248" name="Picture 8" descr="http://tejas.iimb.ac.in/articles/images/sept2013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486" y="4055842"/>
            <a:ext cx="2687294" cy="206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img.thesun.co.uk/aidemitlum/archive/00587/Mainrex_404094b_587306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1" y="4906843"/>
            <a:ext cx="3143694" cy="184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://travelprosecrets.com/wp-content/uploads/2012/04/trave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799497"/>
            <a:ext cx="3270914" cy="20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s://encrypted-tbn3.gstatic.com/images?q=tbn:ANd9GcR7qS30sdELtXWwP35aodoewMKyoaqGOSIFIR9OBai-hQVWy5l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227" y="3369127"/>
            <a:ext cx="2167467" cy="135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99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963" r="31667" b="22519"/>
          <a:stretch/>
        </p:blipFill>
        <p:spPr bwMode="auto">
          <a:xfrm>
            <a:off x="220132" y="152400"/>
            <a:ext cx="8828321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bloomberg.com/image/ioMGVFt0eB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81200"/>
            <a:ext cx="5558235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2449245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1524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主的平安</a:t>
            </a:r>
            <a:endParaRPr lang="en-US" sz="3400" u="sng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8" name="Picture 2" descr="http://www.bonassashop.com.br/imagens/bonassashop.com.br/produtos/KNOW-JESUS---PIN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90" y="2519189"/>
            <a:ext cx="3618012" cy="361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756047"/>
            <a:ext cx="547137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唯耶穌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所賜 </a:t>
            </a:r>
            <a:r>
              <a:rPr lang="en-US" altLang="zh-TW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–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禮物、福份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1244025"/>
            <a:ext cx="85074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「應當一無掛慮，只要凡事藉著禱告</a:t>
            </a:r>
            <a:r>
              <a:rPr lang="en-US" altLang="zh-TW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神所</a:t>
            </a:r>
            <a:r>
              <a:rPr lang="zh-TW" altLang="en-US" sz="32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賜</a:t>
            </a:r>
            <a:endParaRPr lang="en-US" altLang="zh-TW" sz="3200" dirty="0" smtClean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  出人意外的平安</a:t>
            </a:r>
            <a:r>
              <a:rPr lang="en-US" altLang="zh-TW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」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腓</a:t>
            </a:r>
            <a:r>
              <a:rPr lang="en-US" altLang="zh-TW" sz="2800" dirty="0" smtClean="0">
                <a:solidFill>
                  <a:srgbClr val="F79646">
                    <a:lumMod val="50000"/>
                  </a:srgbClr>
                </a:solidFill>
                <a:latin typeface="華康魏碑體 Std W7" pitchFamily="66" charset="-120"/>
                <a:ea typeface="華康魏碑體 Std W7" pitchFamily="66" charset="-120"/>
              </a:rPr>
              <a:t>4:6-7)</a:t>
            </a:r>
            <a:endParaRPr lang="en-US" sz="2800" dirty="0">
              <a:solidFill>
                <a:srgbClr val="F79646">
                  <a:lumMod val="50000"/>
                </a:srgbClr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280047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平安是「果實」</a:t>
            </a:r>
            <a:endParaRPr lang="en-US" sz="3400" dirty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9647" y="2895600"/>
            <a:ext cx="25635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唯在耶穌裡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5219" y="3429000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平安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與</a:t>
            </a:r>
            <a:r>
              <a:rPr lang="zh-TW" altLang="en-US" sz="34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公義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分不開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9200" y="3962400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平安是「副產品」</a:t>
            </a:r>
            <a:endParaRPr lang="en-US" sz="3400" dirty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1026" name="Picture 2" descr="http://www.ignitumtoday.com/wp-content/uploads/2012/09/Father-and-son-holding-hands-300x2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60" y="2438400"/>
            <a:ext cx="4107917" cy="273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joonline.com/articles/2010/44/4/images/IndianJOrthop_2010_44_4_438_69318_t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89"/>
          <a:stretch/>
        </p:blipFill>
        <p:spPr bwMode="auto">
          <a:xfrm>
            <a:off x="4937160" y="2438398"/>
            <a:ext cx="4124442" cy="43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4612895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世人的平安建於</a:t>
            </a:r>
            <a:r>
              <a:rPr lang="zh-TW" altLang="en-US" sz="32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資源</a:t>
            </a:r>
            <a:endParaRPr lang="en-US" altLang="zh-TW" sz="3200" dirty="0" smtClean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屬天的平安建於</a:t>
            </a:r>
            <a:r>
              <a:rPr lang="zh-TW" altLang="en-US" sz="3200" dirty="0" smtClean="0">
                <a:solidFill>
                  <a:srgbClr val="FF0000"/>
                </a:solidFill>
                <a:latin typeface="華康魏碑體 Std W7" pitchFamily="66" charset="-120"/>
                <a:ea typeface="華康魏碑體 Std W7" pitchFamily="66" charset="-120"/>
              </a:rPr>
              <a:t>關係</a:t>
            </a:r>
            <a:endParaRPr lang="en-US" sz="3200" dirty="0">
              <a:solidFill>
                <a:srgbClr val="FF000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664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4" grpId="0"/>
      <p:bldP spid="1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c05.deviantart.net/fs32/f/2008/188/6/c/Serenity_by_dobee.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152400"/>
            <a:ext cx="26484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三</a:t>
            </a:r>
            <a:r>
              <a:rPr lang="en-US" altLang="zh-TW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.</a:t>
            </a:r>
            <a:r>
              <a:rPr lang="zh-TW" altLang="en-US" sz="3400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魏碑體 Std W7" pitchFamily="66" charset="-120"/>
                <a:ea typeface="華康魏碑體 Std W7" pitchFamily="66" charset="-120"/>
              </a:rPr>
              <a:t>主的平安</a:t>
            </a:r>
            <a:endParaRPr lang="en-US" sz="3400" u="sng" dirty="0">
              <a:solidFill>
                <a:prstClr val="black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756047"/>
            <a:ext cx="25635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能超越環境</a:t>
            </a:r>
            <a:endParaRPr lang="en-US" sz="34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5046" y="1219200"/>
            <a:ext cx="46554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Not enjoy peace </a:t>
            </a:r>
          </a:p>
          <a:p>
            <a:r>
              <a:rPr lang="en-US" altLang="zh-TW" sz="28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in the absence of trouble</a:t>
            </a:r>
            <a:r>
              <a:rPr lang="en-US" altLang="zh-TW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, </a:t>
            </a:r>
          </a:p>
          <a:p>
            <a:r>
              <a:rPr lang="en-US" altLang="zh-TW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But </a:t>
            </a:r>
            <a:r>
              <a:rPr 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enjoy peace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in spite of troubles</a:t>
            </a:r>
            <a:r>
              <a:rPr lang="en-US" sz="2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  <a:sym typeface="Wingdings"/>
              </a:rPr>
              <a:t>.</a:t>
            </a:r>
            <a:endParaRPr lang="en-US" sz="28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6" name="Picture 2" descr="http://static.uglyhedgehog.com/upload/2013/1/10/1357796521734-bird_n_l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9258"/>
            <a:ext cx="3767284" cy="495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6019800" y="2241441"/>
            <a:ext cx="1600200" cy="1587282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0" name="Picture 2" descr="http://ahpb.himevents.org/images/people/bud_paxs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4190">
            <a:off x="2841239" y="3686650"/>
            <a:ext cx="2295525" cy="260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29144" y="6166800"/>
            <a:ext cx="2487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Lowell Bud </a:t>
            </a:r>
            <a:r>
              <a:rPr lang="en-US" sz="2400" dirty="0" err="1" smtClean="0">
                <a:solidFill>
                  <a:prstClr val="black"/>
                </a:solidFill>
              </a:rPr>
              <a:t>Paxson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 flipH="1">
            <a:off x="139975" y="3123193"/>
            <a:ext cx="2660907" cy="1689318"/>
          </a:xfrm>
          <a:prstGeom prst="wedgeRectCallou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我生命的平安不是建立在這世界的東西上</a:t>
            </a:r>
            <a:endParaRPr lang="en-US" sz="3200" dirty="0">
              <a:solidFill>
                <a:srgbClr val="002060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2052" name="Picture 4" descr="http://2.bp.blogspot.com/-OiBUvaIMHfg/T-jGV_FYLjI/AAAAAAAACig/ViswQBveju4/s1600/Stor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9258"/>
            <a:ext cx="3886200" cy="495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96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allpaper4god.com/en/wp-content/uploads/2011/12/king-of-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5183" y="152400"/>
            <a:ext cx="410881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我留下平安給你們，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我所賜的平安，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不像世人所賜的，</a:t>
            </a:r>
            <a:endParaRPr lang="en-US" altLang="zh-TW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你們不要憂愁，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也不要膽怯。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          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/>
                <a:ea typeface="華康宗楷體 Std W7"/>
              </a:rPr>
              <a:t>～ 約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/>
                <a:ea typeface="華康宗楷體 Std W7"/>
              </a:rPr>
              <a:t>14:27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pic>
        <p:nvPicPr>
          <p:cNvPr id="3076" name="Picture 4" descr="http://4.bp.blogspot.com/-yLuLeR3fxOw/TlubI4k1wcI/AAAAAAAABfI/0vf6djvhXWw/s640/Caught+in+a+Storm+with+Jes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10524"/>
            <a:ext cx="4410190" cy="339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05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290</Words>
  <Application>Microsoft Macintosh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2014-07-22T19:29:56Z</dcterms:created>
  <dcterms:modified xsi:type="dcterms:W3CDTF">2014-07-22T19:31:32Z</dcterms:modified>
</cp:coreProperties>
</file>