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0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47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1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35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58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5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40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1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0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8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0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2F3CE-A315-984B-BF0A-03F70A41AF29}" type="datetimeFigureOut">
              <a:rPr lang="en-US" smtClean="0"/>
              <a:t>8/11/14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ED550-DD87-E44A-8E24-B37EAC7D9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6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rshat.files.wordpress.com/2010/04/conflict-manage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67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主日信息</a:t>
            </a:r>
            <a:endParaRPr lang="en-US" sz="3600" dirty="0">
              <a:solidFill>
                <a:srgbClr val="002060"/>
              </a:solidFill>
              <a:effectLst>
                <a:glow rad="1905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251460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4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面對衝突</a:t>
            </a:r>
            <a:r>
              <a:rPr lang="en-US" altLang="zh-TW" sz="4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sz="4000" dirty="0">
              <a:solidFill>
                <a:srgbClr val="C00000"/>
              </a:solidFill>
              <a:effectLst>
                <a:glow rad="1905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0" y="3200400"/>
            <a:ext cx="24689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弗 </a:t>
            </a:r>
            <a:r>
              <a:rPr lang="en-US" altLang="zh-TW" sz="3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4:25-32)</a:t>
            </a:r>
            <a:endParaRPr lang="en-US" sz="3000" dirty="0">
              <a:solidFill>
                <a:srgbClr val="C00000"/>
              </a:solidFill>
              <a:effectLst>
                <a:glow rad="1905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4377" y="5007429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薛忠勇  </a:t>
            </a:r>
            <a:r>
              <a:rPr lang="zh-TW" altLang="en-US" sz="30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弟兄</a:t>
            </a:r>
            <a:endParaRPr lang="en-US" altLang="zh-TW" sz="3000" dirty="0" smtClean="0">
              <a:solidFill>
                <a:srgbClr val="002060"/>
              </a:solidFill>
              <a:effectLst>
                <a:glow rad="1905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208002"/>
            <a:ext cx="2448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8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10</a:t>
            </a:r>
            <a:r>
              <a:rPr lang="en-US" altLang="zh-TW" sz="3000" dirty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2014</a:t>
            </a:r>
            <a:endParaRPr lang="en-US" sz="3000" dirty="0">
              <a:solidFill>
                <a:srgbClr val="002060"/>
              </a:solidFill>
              <a:effectLst>
                <a:glow rad="1905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8944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cgny.davlerstatic.com/uploads2/70803/dad-son-home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eaching.monster.com/nfs/teaching/attachment_images/0005/3715/shutterstock_19593592_max200w.jpg?12287618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3623"/>
            <a:ext cx="3686477" cy="51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s.sussexpublishers.netdna-cdn.com/article-inline-half/blogs/2285/2012/12/112640-11048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83622"/>
            <a:ext cx="4518241" cy="510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97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resumark.com/blog/wp-content/uploads/2011/10/istock_000016484724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42" y="533400"/>
            <a:ext cx="7977958" cy="5432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jatinchhabra.files.wordpress.com/2013/04/r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42" y="533400"/>
            <a:ext cx="8004852" cy="5432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60960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如何解決衝突？</a:t>
            </a:r>
            <a:endParaRPr lang="en-US" sz="4000" dirty="0">
              <a:solidFill>
                <a:srgbClr val="002060"/>
              </a:solidFill>
              <a:effectLst>
                <a:glow rad="63500">
                  <a:srgbClr val="F79646">
                    <a:satMod val="175000"/>
                    <a:alpha val="40000"/>
                  </a:srgbClr>
                </a:glo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293090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AutoShape 6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975" y="160338"/>
            <a:ext cx="3664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面對自己的情緒</a:t>
            </a:r>
            <a:endParaRPr lang="en-US" sz="32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745113"/>
            <a:ext cx="692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「生氣卻不要犯罪」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弗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4:26)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74" y="1295399"/>
            <a:ext cx="8363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「要快快的聽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慢慢的動怒」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雅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1:19)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350" y="1880174"/>
            <a:ext cx="8363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「輕易發怒的人，行事愚妄」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箴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14:17)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7981" y="3048000"/>
            <a:ext cx="2454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不要否認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3581400"/>
            <a:ext cx="2454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不要內疚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4110" name="Picture 14" descr="http://ilikeitfunny.com/wp-content/uploads/2014/01/angry-baby-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57" b="11955"/>
          <a:stretch/>
        </p:blipFill>
        <p:spPr bwMode="auto">
          <a:xfrm>
            <a:off x="6128658" y="3706601"/>
            <a:ext cx="2922188" cy="299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str.org/Media/Default/ImageCache/600x500-Fit/Blog%20Images/Does%20Disagreement%20Prove%20There%20Are%20No%20Moral%20Truth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38175"/>
            <a:ext cx="5087250" cy="25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56350" y="2463225"/>
            <a:ext cx="8363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不隨便生氣      不能生氣 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Not Equal 5"/>
          <p:cNvSpPr/>
          <p:nvPr/>
        </p:nvSpPr>
        <p:spPr>
          <a:xfrm>
            <a:off x="3144793" y="2667877"/>
            <a:ext cx="533400" cy="292387"/>
          </a:xfrm>
          <a:prstGeom prst="mathNot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2052" name="Picture 4" descr="Image: Grid of Faces Expressing Different Emotion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93399" y="4191000"/>
            <a:ext cx="524202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895600" y="3072825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「各人對鄰舍說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誠實話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弗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4:25)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2054" name="Picture 6" descr="http://www.corynikkel.com/wp-content/uploads/2013/01/Feeling-Guilt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" t="6537" r="43050"/>
          <a:stretch/>
        </p:blipFill>
        <p:spPr bwMode="auto">
          <a:xfrm>
            <a:off x="5867400" y="2713609"/>
            <a:ext cx="3183446" cy="4101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031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3" grpId="0"/>
      <p:bldP spid="14" grpId="0"/>
      <p:bldP spid="6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AutoShape 6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975" y="160338"/>
            <a:ext cx="3698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控制自己的情緒</a:t>
            </a:r>
            <a:endParaRPr lang="en-US" sz="32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685800"/>
            <a:ext cx="2454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不要犯罪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1247927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破壞性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–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拒絕別人、終斷關係、惡意攻擊、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    找人出氣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...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3000" y="2477545"/>
            <a:ext cx="769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建設性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–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對事不對人，企圖恢復關係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   從對方的角度去了解 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3611940"/>
            <a:ext cx="86836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任何人都會生氣。但要與適當的人，以適當的程度，在適當的時間，為適當的理由，用適當的方法來生氣，卻是一件很不容易的事！</a:t>
            </a:r>
            <a:endParaRPr lang="en-US" altLang="zh-TW" sz="3200" dirty="0" smtClean="0">
              <a:solidFill>
                <a:srgbClr val="F7964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</a:t>
            </a:r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/>
                <a:ea typeface="華康宗楷體 Std W7"/>
              </a:rPr>
              <a:t>～亞里斯多德</a:t>
            </a:r>
            <a:endParaRPr lang="en-US" sz="3200" dirty="0">
              <a:solidFill>
                <a:srgbClr val="F7964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6" name="Picture 12" descr="http://careersherpa.net/wp-content/uploads/2012/08/Strugg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4"/>
          <a:stretch/>
        </p:blipFill>
        <p:spPr bwMode="auto">
          <a:xfrm>
            <a:off x="5386254" y="4872566"/>
            <a:ext cx="3910146" cy="213783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5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AutoShape 6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975" y="160338"/>
            <a:ext cx="3698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控制自己的情緒</a:t>
            </a:r>
            <a:endParaRPr lang="en-US" sz="32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685800"/>
            <a:ext cx="2454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不要犯罪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6" name="Picture 12" descr="http://careersherpa.net/wp-content/uploads/2012/08/Strugg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4"/>
          <a:stretch/>
        </p:blipFill>
        <p:spPr bwMode="auto">
          <a:xfrm>
            <a:off x="5386254" y="4872566"/>
            <a:ext cx="3910146" cy="213783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43000" y="1247927"/>
            <a:ext cx="2863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如何不犯罪？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3729557" y="945077"/>
            <a:ext cx="336977" cy="1190473"/>
          </a:xfrm>
          <a:prstGeom prst="lef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0" y="651162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口不出惡言 </a:t>
            </a:r>
            <a:r>
              <a:rPr lang="en-US" altLang="zh-TW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(29</a:t>
            </a:r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</a:p>
          <a:p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不要叫聖靈擔憂 </a:t>
            </a:r>
            <a:r>
              <a:rPr lang="en-US" altLang="zh-TW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(30</a:t>
            </a:r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</a:p>
          <a:p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不要心存苦毒 </a:t>
            </a:r>
            <a:r>
              <a:rPr lang="en-US" altLang="zh-TW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(31</a:t>
            </a:r>
            <a:r>
              <a:rPr lang="zh-TW" altLang="en-US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2219946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不可含怒到日落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70934" y="2804721"/>
            <a:ext cx="774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原因：越久關係越難彌補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Resentment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34290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所以你在祭壇上獻禮物的時候，若想起弟兄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向你懷怒，就把禮物留在壇前，先去同弟兄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和好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太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5:24)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466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ichpettit.com/vacations/france/gargoyles%20notre%20da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12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2.bp.blogspot.com/_I9MoXlCH_zc/TEJp4PWz-1I/AAAAAAAAA9Q/AmWv2bwo-ZE/s640/Paris+Notre+Dame+Gargoy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1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74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rangesounds.org/wp-content/uploads/2014/02/bombs-found-on-UK-be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16" y="0"/>
            <a:ext cx="9185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14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AutoShape 6" descr="data:image/jpeg;base64,/9j/4AAQSkZJRgABAQAAAQABAAD/2wCEAAkGBxQPEBUUEBQVFBUUFBYUFRQUFBUUFBgVFBQXFhcVFRUYHCggGBolHRUUITEhJSksLi4vFx8zODMsNygtLiwBCgoKDg0OFxAPFCwcHBwsLCwsLCwsLCwsLCwsLCwsLCwsNywsLDcsLCwsLCwsLCwsLCssNzc3LCwrLCs3LCwsK//AABEIAKQBMwMBIgACEQEDEQH/xAAcAAAABwEBAAAAAAAAAAAAAAAAAQIDBAUHBgj/xABREAACAQMCAggCBAcMCAQHAAABAgMABBEFEiExBgcTIkFRYXGBkRQyobEVIyVCcoKzJDNDUmJzdISSwdHwCFR1k6KytNODo8PxFjVFU3bC4f/EABYBAQEBAAAAAAAAAAAAAAAAAAABAv/EABoRAQEBAQEBAQAAAAAAAAAAAAABEUExIQL/2gAMAwEAAhEDEQA/AOkApQFGBSgK2wILSwtGBSwKBIWq0a7D9EN1k9koYk473dcoeHuKsp22ozfxVLfIE1nFtbk6B2Hi0yJ5HDyJcH/hJqDQNRvkt4XmkzsRdxIGTj0Hxor3Uo4BEZCQJpUhQgZ78gJXPkOB41TdJv3RpsKf6y9onwd43P2KapekkrTaRYOn198Mi48XitZnA+LJiiu5F2vbdjx39n2vLhtLFOfnkUmw1BJ2lWMnMMnZPkY72A3DzHGoFnKJdRDryewRh7NOSPvqm6F3BWa8Y5/GKboe30i6XP8AZSMfCiLWDpfbPd/RgX3bzEJNn4kyqMmMP/G+FTTr0IDElsJci0bu/wAK20D9XvrxqB0Z0WObTLNZBnHZXWRwPak9ruz7sc+9c5rEDSWt8sZw51fun+UEiK/aBRXfm7UTiHjvaNpRw4bUZUPHzy61Uab0wtri5+jxl92XCOyYjkMf1xG/5xFQtT1IGUXKcjo9zMp93gYVa6PoMZtLJWB/c6xSoVO3v9mQSfMEuSR40RcNhQSSAACSTyAHMmqLROltveO6xdoAiGTtJEKRvGp2s6MeYB88U907YjT5gOcmyHI8ppUiP2OaR01iEWmSxoAoKJbrgclkdIsD0waBPR/pbb30jRw9oGC71EiFO0jzjtI881z7VMXW4jby3ALdnCZQ/DvAwkh8D4cPhUTpBbrDcacyDGy4NuMeEckDjb7ZRPlXJ6ZIVsdXiPiLm4X2eSeEgfG3H9qiup1fpfb2svZSLMz7Ff8AFxFwFfOMkcuRq1s9RSaSSNN26ERl8jA/GpvXHnw51W6OPync/wBEtPvmpeiL+UtR/qn7BqCTFrULRTyliqW8ksUrMMYaH6+PMeXnVTB05t3haXZcBVZFIMJ3kSKzI4UHipCNxqlSMSRSQNxW416WNweIKJJ2rKfQ9nj41os691v0T9xoKPo90jh1DcYBIAoU5kjKAhs42k8+RpPSPpJDYbBKHZnyQkSb32r9ZyMjCjzpzoMPyZafzCfdTWnx79VunI/eoLeFT5BzJI4+Pc+VANR6TW8FvFcEu8c5URmNCzEspYd3mOCn2qXo2ppeRdpEHC7iuJEKNkY8D4ca5Gxj7MWsQGFh1meJB5JtndQPg9aGVoihvtfhhW4ZywFqYxKQucdrt27fP6wzT+o6ikBUPuJZZXG0bsiFN7fHHLzrkuklv2iasmcb5bFM+W7sVz9tWWm3JmfS3b6xiuA/o6RKjj+0poo9P6a21xL2aLPu453QlQMKW7x8OAo9O6ZW9wGKLMAkTTFmiKqUQZODniccqd0sfunVP5yP/pEpqxH5BX/Z5/YGgf0PpPb3rMsLNvVd5R0KNsP5wB5jiOXmKY0bpZBeOEhEvEFgzxFUwoye9yqKq/j9JK8zazBvPsxbRkZ9N+350Wi7v/h8bM7vocu3HPdtfGKB6x6Y208pjj7Q8HKOYz2cnZKWcRt44APlypOn9Mbe4mEUazb2IHeiKgZGRuPhyq36PxxtaWxjAKrEhj4cj2e0keR4sD7moOkj8oX/APVf2LUFuVpBWnytJK1UMFaQVp8rSStRTG2hTm2joHQKWBRClgVUGBSwKICnFFBV9KZNlhdMOBFvLg+vZsB9uK5uGzxOlv4G4ST9VdJKDPpuQfZV308JGnTgc3CRj/xZUj//AGNM9gfw4P4n0IuP0hL2f3H7KioGny9pDoqcyxV/9xaSZ+WaZslzbWMZ/g9VkgI8MJ9LAH9nFQdG05L57G3dpFFvb3bZjcxsNtyIBhhx8CKk2FqLeVbdSxEWtIVLtubbLZyOMt4nO7j60EnotN2UrBudrYywnPlb3UiqT7qqn401o8PZC055m0eZTnxZTHL8/wAY/wA6Z6Rxm2udVbOBLp4dfQykQnHuy59zU2ToxHYXOnujzNvke2YSyF1AltnGFB+rxUcB5DyoEmS5h06wmgnEcYis45IuzVi/aPGhO8/V4N9lOWq8Z/8AbyD9jUCw1ZZba10zvfS4rmGKWPY2Fjtpt5kLEY27EHI54/GrK15z/wC30/8ARoKiQbY7iHxttO1O3x/JSeEx/wDltGfjXQ6g91CbGWK4CwSG0geDslJJcd5u0PEZGBj0pmbSN2t3Sfm3OmOwz9Xe7wwt+zQn4VC0jXkvl06zXd9Jt5o2uo2Rh2YtEcMWbG3iwXGD44OKDpunYxaKfAXNoT7fSY6LrCX9wN/PW3/UxVP6Yaa1zYzxxjMmzfGPOSNhIg+aiqC46Qw6zZXEFoWNx9HMrRlGUxyIVIQlhgtvGOGeRoLLpgPxlh66hF+zlNcVqQ7K0eTwmj1e2b9ITyzx/s5fnXQ2PSKLWLuyW23EW5a5udyMvZuIjGkRJGC26RuWR3flW9ILAy9H7gr9aK5upR7C8mV/+BnoJdzoTXmpzhbm4t9lpa5Nu+wtu7X63tjh7mrvQl/KWo/1P9g1K0Zfyrdf0Sz++aqtektrY6tfJdS9m0ptOzGyR92IcH6inHFhz86Cr04fjU//ACG7H/lS1otwncb9E/dWfrC/0S8mjUu9prc9ztXixWKYdoo9djPXX6L0kttRjlNo5kWNQGYo6AF1Y7e8ASRjj4cRxoI3QNfyZaf0dPuprQ0xqOo+rWp+HYY/uNSugK/kuz/o8f3VVazrEWlak810WSC6t4wsgV3Amt2fKEKDglZAR7UHO39kZ22CR4t+uSqJIzh1xbtkqfA8MV32jaYbaERtLLOQSe0mbc5yc4J8hXI2UDCLTpJFKNc6pJdFTzAnS4dQfXbsrQytBm2uD/5r/SNO/wCaCn9PXs9SSD/7Vzesv6FxDHOMem53HwpGvf8A1b+k6b/zW9WWp2RTXrWQfVlt5lP6UIPH32yD5elANKX906r/ADkf/SJVHoWhtFpRnNzPIH058Qu+YU3Q57i+GMYHoTXQaSP3Tqv85F/0aVRaF0ltZ9INtFLumj0596bJBjZDhu8VCnBI5GgLq30tV7R5XllnjRI1MjlgsE0UcqCNT9UHl+qeXGnerfRClrBObidw8RHYM2YVyT9Vfh9pqXpn4i5sm/NvLBIT5drbxiSMk+ZRpR8KidX3Si2NlDbpJvnigZmiCSA9zcxAYrt5etAuztG0q9SJDmzu3YIp/gJ8Fwq/yGweH+HGfpC/lG//AKr+xaq59fg1a4s47MtIIpxdTNsZBGI43CqxYDJLOBwzyq10cflLUP6p+xaguCtIZakFaQRVQwVpBFPkU2woGcUKXihUChSxSBSxVDi04optadWgVtzzpYXxohS1FQBIwOQHypYjHkPPl40ailgUCTGDzAPuKXsB5jOOPx86UBSwKBpYF3bto3EYLYG4jyJ54pwRjyHPPLx8/elgUoCgQE45oJbqGLBQGb6zAAE45ZPM06BSwKKQFpMcCqSVUAscsQACT5nHM08BRgUDMcCrnaoG45bAAyfM45ml9mMYwMeWOHHnTmKPFA2IxzxSWgUnJUE+ZAzT+2htoGgmOQ9fj50mKBUGEUKMk4UADJ5nA8af20NtAyqAchikzQK4w6hhnOGAIyORwfGn8UMUDJQHn70RWnsURFBHMY48Bx58OePOiKU+RSSKCOYx5c+fr7012CjkoHsBUoikEURHMY8hw5cOXtTYhUcQAPYAVJIpDCgjJAq52qq5OTgAZPmcczRbf/7TzCkkUDJFNkU8aQ1AwRTbU81NNVDdChQoogaWpqu1DUY7aMyTOEQcyfM8gAOJPpQ0bWYbyPtLdw6g7ScEEEeBDAEURaqadU1HVqcVqCSKcWqmbXLeOQRSTxLISAEaRQ2TyGM+NWamoH1pxaZU04poHRSxXD6j1l2kF59FKyswcRs6KCiuTjGM5OCcHA+ddwKKUKWKSBXGaf1m2k98LNFl3NIYllKr2ZcZH8bdgkYzig7cUoCiFLFAKMCq+DXLZ5zAk8TTDOYlkUuNvE5UHwqzxQFijxRgUoCgRijxS8UMUCMUMUvFDFA3iixTpFcd1g9Ok0YRbojM0xbChwmFXGW4gk8+HD4ig6sikkVW9Ftej1K1S5hDKr7htfG5WU4IOOFWpFA2RSTWd9cnS260xbcWjBDKZCzlUc9wLhQrAj87OfQV2HRS/e6sbeaUAPLCjtgYGSOYHhnn8aCxIpBFOmqbpXqZs7KedQpaKMsofO0twABxx5nlQWDU21Z/1XdOp9TlmiuVjyiCRWjUrw3BSpBJ8xj2NaC1CmzTZqj6e609hYSzxbe0UoF3gsuXdVOQCPAk1QdWHS2fUlnFyFzEUIdV2gh93dI5ZG3PxomO4NNMaW1NMaBDGmmNcr026bDTHjTsTKXUt++BAADj+KSTwPlVtomrpe26TxghXB4NzBUlSD8Qaq4nk0KaJoVBzPWHY9vp8ve29niUeOdmeHxBNc11N3gBniL8TsdUzzxkMwGP0fGup1iSW4t5YhbSgyRsgO6DgSOBP4zlnFYgjPE+QWR1PMEqykcOY4g1Ksel1anFase6O9KtU2grE11Hk95oyTwPECRccffNdzZdIrksqy6fMpYZJWSJlHLmSQB8Tn0q6mMq6QWx/C8qbgxN19Z8be84IDZOMDOOfhXohTXmHXC30qbeCG7aTcDzB3nIOKvuj2sapEga1NxJGSFA2NPH3OG0ZB28/DFRqx6FU05vABJOABkk8gBzNZ/pHSzUGjJl0yQlcAlHEefPEcne+WasukurTNp9z+5J4828uWL2/dzGck7ZSeHoM1WMY9d38NxrJmyIoXuw5YZ4IJBl/MZxu9M16ZicMAykEEZBHEEHiCD4ivIcaFiAOZIA9zWl6HY6/phxFE7oMDs2ZJo8LwGAH3KP0cVI3Y3Za80yPb22uklmWCK9JyMsQEl48iDjIPrjz8dlsek2ob41m0qQBgdzR3ELYI/ktgDw4Fh8aw/rBsmh1K4DxtHvkMoRipIEvf5oSOZPI0qR6khcOoZSCrAFSDkEEZBB8RTq15p6CXuruWXTJJHEYTdEXjKBeIXCSnGOBHd9PStZ03pHrKIPpOlLIdwUmK4jQ4J+t2ZLfePgOV1MZFrmmzaHq65kAIkWZJAzcYnkIy+BuHAMGGD4869M2N0k8ayRMro4DKynKkHyNYL15xSyT29zJbywq0XY4kMTd5GZ/wCDdgOD+Pka5XoQdReUx6XJIHUGUxpKEU4wpYo5Ct9YcDmovr1YBSsVl2hal0jjAFxaQTjjxeSKOT0yY32/8NdZpOu3rx5udNljkyRiOe2dSPAgtIpHt9tVHTYobaqPwvP/AKhcf7y0/wC9Q/DE/wDqFx/vLT/vUFxiixVR+GJ/9QuP95af96qrVdf1EOFtdLZgRkvNcwIAfLCM2fmKDq6wT/SDu4HuoVR900cZWRV2lUUsSAzDjv8ATwHlnjedIIekt6Cgjit42BUpBJEpIPDi7MW5eRFYZKxLEsckkkknJJzxOfH3qVZHqHqnjiGj2vY8ihL5OT2u49p/xA/DFdYRWcdU17NBo8IW0nlBMrho3twGBlb6oeVT4eIqVfdNdQKZttInyZDGDM6jBBIyUXvbeHPIX1qo4fr/ANc33EVooXES9qzY7weTICg+A2gEjxyPKuv6lNde707s5OLWz9kGJyShG5M+3FfYCsW6c2t4l4zaiu2eYCUjKnCnKqO6SAAEwBnkBXedTWozwWV39FtWuX7VCAJI41B2HgxZs/IGovG1ms164elsMFo9qhWSacbCoIbs1DDcz45NwwB58fCovSm56QXUYWG2FsrDvCGaMy8RxzIWG0fo4PrWV9I+il5Yqst7Hs7VyATIjsW+sSdrH50JHSdSWsdhqBhb6tyhUHHEPHl14+AxvHuRW8NXmvq1JGq25VGkKl2CIVDHbE54FyB4Z4nwrU9X1fXJFP0eyihGeG6SOWXGeGO+F+ykL6s+s27hi02btwrbgBGhJG6TcNpwCCQD3j+jWedSWrMlxLbH6kqdoo8njxn5qT/ZFc3030+/jdJdTJLy52ZdGwEC7gFQ4Qd5eA4cak9VUjJqKsiNIRHJ3UKA8VxnLsB4+dDPjfXNMMa5TUdc1M7+w09Rg4RpZ4ySPPYrD/mrPOlj6v2bSXrPHFuA2rJGq5J4KFjbLfHPKqmE9bF/FPfDsWDGOMRyEfV3BmOA3iRuwfb5aT0PhSPT7cRjAMSueOTucbm4+5NYHGhYhVGSSAB6ngK3TTJZLeCKL6NMezjVM74OJUYJ/fKkWrwtQqp/CMn+rS/24P8AuUdVFgDWO9ZOliC9LqMLMO0Hlv5OPnx/WrXwar9b0OG9CidSdhJXBwe8MHj8vkKWErN+rTpA1vciBj+KnYLj+LIeCsPfgp9x5VsgNYF0k0htOuigYnGHjfkSM5B9wRj4VtmjaiLmCOVf4RA2PI+I+ByKRaxfpyuNRuf5wn5gH++u96l73ME8X8SRXHtIuOHxT7a5jrPtR+EQIl70scZIHNnLMo4eZAWoGiajPot4e0jIONkkZ/OQkHKnkTw4HlzqdXj0Aj1QdY192Ol3BHNlEY/8Rgp+wmp+majHcxLLCwZHGQfvBHgRyIrn+tKcDS5Qfz2iUe4kVuHwU1WGK6XIqTxM/wBVZELfohgT9lerY5AeIOQeIPmDXm3R+hVzeWjXMIBCthYzwZwo7zJ4HBwMePHy49v1QdLW3fQLjdkbuwJ5gKCWiOeIxgkfEeVSNVsSNWL9f1htuLacfwkTRHyzE24fZJ9lbCj1E1rRbe/jEd1GJVB3AEsCDyyGUgiqkrz51aa+dP1KKQ5KOexkAGSUkIGQPHDbT8K9RCvNHWJ0WOj3iNAW7Fz2kLHjsZWyYy3iV7pB8iPWvQHRjWRfWkNwvDtUDEeTDg6/BgwqRa53rstRJo8rbcmOSJweZHfCEj4OfnWF9Bdb+gahbz5wqyBZP5t+6+fYEn4V6L6wJ0TS7syAFewcYPIsRhPjuK15st+j9y1obxI2MKPsMg8GHHdjntHAbuWaUj15G4YAqQQQCCOIIPIilis36pen/wCEouwuSBcxLz4DtYxw3geDDxA9/QaKGqodFDNIBo80CqFFmizQU3TTVhZafczngUibb+mw2oP7TLXkOvRPXH0+Onxi2tWxcyrlnH8FEcjIP8c4OPLBPlWRzdX92umm/dcLkN2ZB7Xsm/hiPBckfA55VK1G59T8hbRbXIxgSAZ8hM+DXYE1yvVhqK3GkWpUglIhCwHg0XcwfgAfjV5q2oLbQSzP9WKN5G9kUtj7KrLzt10Xwm1iUDiIlji+KruP2sR8K7j/AEf7KVLe4lcYilZBGc8S0e8Pw8uKj51jjNLfXWT3prmb5ySv92Wr1RoemJZW0VvH9WJAmfMj6zH1JyfjUi3xYMaxf/SBvQXtIgRlRLIwzxG7Yqkjwztb5GtV13Vks7aWeXO2JCxA5k8go9SSB8a86afp11r9/Iw+s7b5JDns4lPBRn0AwBzOPQmrSD6r5xHq9qScZdl+LxOgHzavRztXnnq1tSmtQxyDijTqynj3khlBHzFegHakT9Mf69d5mt8qRGEYK+RguWBYAZzwATj61UdT0DHUC6glUifefAbuC/M/dTfWvrJutQMa/Vt/xSjzc4Ln54H6orRugnR/8H2gVv32TDynyOOCfqjh75qdXjpnesa629b7a5W3UnZAMsOIzIw+3C4x7mtZurkRqzMcKqlifIAZJrBkil1e/bHBpWLEnkiDz9AMD5Van5H0Gsu3v4QRkK3aN7Rjd94A+Nba71R6J0Yt7E7oVO/ZsLsxJI4EnHIZIFWbvSFpZehUcvQqomqhpQjPlT4FQukE0kdrM0ALSCM7AACdx4ZAPPGc/Cisu6ztWWe4WFAD2GVZhxJdsZQegwPjmu7jI0nTVMv8FGARn60rcdo92J9h7Vl+gaXcC8iLW8jkOH2uHQMV7w3PtOBkCuq6yYrq8u47eOJ9iIG8kLuMsS57pwOHz86yodAtPl1G6a/uO9sOIxyXfj80E8FUH5n0roesuzT8HySSRqzJtEbHG5S7qDg+3hXW6NpyW0EcUQwqKAB4+ZJPiScmuJ66r4pbQwjlLIWb2iAwPm/2VU6f6rIiumbzgL2kjEkgABcAk55Dga5rUrufpDdi2tuFvE28sRwwMr2repyQq+vvg1vO20BbaxZpJEdTcoqMH2SNI2F4d4btvLwFad0F0GKytEESsDIqySF+EhcqODDwxxGPCoqXpml/R4kijXCRqFXiOQHM+vjWY38XYdKY88N7xnHAcZIdg+0/bW0qKyPpxod2daW7hgE6xtAypvA3dmF4HJ4ZIPLNVI1ZIW8vtFPpE3l9ooaZcNLEjyRtC7DLRsVZlPkSvA1Kdtqk4zgE4HM4HIVUYx19apxt7UEZGZ3HiM9yP/1PsrvugVg2n6TCLkhOzjaWQscBFdmkw3lgNg+1YbLPdz6it1dW0srtKrmMxyKDtI2pwXIUYA9hWy9Zuj3mo2cMcJjiRiHuVZmPewpRQQveUNu8uIWstOImv5+lOom3id47GPvsAMd1eAds83YngDyHhwNbLp2lxWlssMahYYkIwcEbQCWLZ554kk88mqXqy6PLp1iI8q0hdmkdQRuOe6Dk8cLgD/3qL1w6nPBprJbI7NO3YsUUsVjZWLngDjONv61VGbdWNsl70gee3jEUMXazIijCqpHZoMeGd+cehr0AFNZD/o/rDELhD2guXwzq0TKixxnCgPyyS5ODg/KtjpCkBT5UeD5U5mjzQNYPlRYPlT2aLNBgPXVm11q2uCuR2cUhH8YxStuHyCj41uckYkUggMjrgg4KsrDkR4gg1jvXw4upYYYoLlp4Ce+sRMLRyKrEKw4sQQvLgO9Wg9WFzNJpVv8ASlZZUUxEOpVtsbFUJB452hePjzoM116xk6K36XNqrNZT4R4ixbiOJTJ/OwNyk8frDlnOja/cpe6PcSwndHLZzOrcuHZseI8CCOI8xTnWNoxvrIwiXslLgt+LSTcBnCjd9Q5wdw48K5HSdAvdL0SeOAxXJZ5HKOspHYNFtdY41OS5I4DgOJoM46nIA+sQ5AO1ZWGfMRNgj1r0a0beVYB1Q6TdRarDJ2EgjHaK7OhUBWjYZ448cV6HNItcH1vIRo9znzh/bx1B6m7fGlIyqAWlkJIABOGwNx8T4cfCneuPUg1m1mkU8ks3ZsvZxsY12yA998Y/NPAceXKnep+ymt9OMdxG0ZWZyoYg5VlU54cuO6nU44LrM06fS9SS/gGBI24MRuUShcOrD+UMn4t5VoXQ7pKmqW/aRja64WWPPFWxzHmp8D/hXTarp8d1C8M6h45BhlP2EHwIOCD4EVinRvRpNP6QCK1LyRK5R3KlV7JlyVc8mxw48iVFBz/WTE0OrTkZU7kkBBwQSinII8c5rRegnS0ajGI3IFwg7y8BvA/PTz9R4e1V3T3oVcXt60ryQqu0BNqtu2AnbvHi3hn2ql0DolNLfrPEjWUUciOon3CQlSNwVBxAJB4EgYYcTRfmNG13TpJraaNANzxOi5IxllIFZZ1WT7LuSIgBnjOM8G3RnJUZ9Nx/Vrc5K84a1fiPUHmtRJGVmMgWQAOsm7LKQp5ZyMeVKRtj2z+X2imHt38vtFT9HvhdW0UwGO0QNjngkcR8DkU861UUpt38vtFHVoVoqB8CnAtGq0tRRFNPCY34cuYqzuoO1QEc8ZHt5VHvn3Ngch99WNlHhAD/AJzxoGdKmyNp5ry9qd1SAPGcgHGDxAPjimLkbJQy+/8AjSp7hpOC8AfDxPvRNOabaIYdoULxPIAcfA8KVYymFij8vA+Xr7Gptjb7Fx48zSdSiymfEEUE9aq51zcjHmv2DNO2t4Fj73McAPPypFkhkl3nw4n5YAoLkUsUgUoVGlPqkXZyBl4Z4/rD/Iq4icSx5I4MOI+8VW6vLkhR4cSf7qn6fHtjUH3+ZzVZ6g6a3YytG3I8j6+B+Iq4mjDqVPiMVD1G3DoTjiBkH+6osOolY9uMsOAJ8qHg9FcpIyN4/ev+TV4DVJpsBZ+0b/3NXANKsOZoZpGaGainM0WaRmhmgqdelJZUHLGfiTgVZwRBFCjwGP8AE1WarEQ4cenwIpx9SzHkcH5Y/vqsmdXftJFjXz4+5/wFT5hsiIXhtQ4+AqNplsAN54s3ifKpN0u5GA8QRRVFpH78PY/dV+TXO2zbHDeR4+3jXQZpUiFq/GFvh94prSP3oe5qTfR742A5/wCBzVZYXWzuty8D5UXpWr3hXuLzPM+Q8hTem2W3vtz8B5evvSIO/Nk+JJ+w4q0aiOf1U5lPpgfZSrG0LHe3LOR6nz9qF6mJDnzz8Ks42DKCOWP8iqhuZtoJPgM1y8Wjwzyl3hjJJ3MTGpJOfE4rqZ03KR5giqezfY3HkeBqKl9mFGFAAHIAYAHoBTTipTCmXWioxWhThWhUDgpi6PEAU8DTe3JqhqCHJFWq1FhOPCpCN6UEW4XLmpOnx4JPwpLLk07C20cqImqaRdDKH/PjSVk9KWxyOVFQFiq3gjCDAqCq1K7b0okSgajXshGADj2pQk9DTcvE0VGjiyw96ugar4e6c1JE3oaBd23cPyqsSLJxU6dsjFIi4HNBPTgMeVK3VHE3vShJ6Gop/NDNM7/T7qG/0oHs0M0zv9KIyehoFXByp5HhyNU/Z1aGYetRdlVEu1PcHtj5U5mmImwvKgZT5VBXXMOGPz+dTLOTK4PhTcx3HNHCcA1RJJqqvoAGyPH76nNN6GmJ23UEO2TDj/PhVgxqNGMGltL6UETUFyR7UmzbGR8aenO6m4xg0D5qru4u8fXjVg0noajzHdQRbYkN6cqkNTW3FOMaBFCizR0UVGi0mlrRDi04ppoGlqaBeKdUU0DTgNA6DSs0yDSg1QLAp1aZzSg1UPBqKkBqMGoHVApwNTAajDUDjHNLUCmQaVuoHwaPdTG6huop/dQ3Uzuob6B/dQ3UxuobqB0mkMKRvoi1A6pobqa30W+iDagppstRbqBxjTLCgWpJagAoE0jdRFqAMKQKBakFqBRNNtRFqSWqhDCiJoMaQTQDNCk5oUUS0sUdCiFClihQoFilA0KFAoGlA0KFAYNKBoUKgUDR5oUKAwaPNHQoBmlZoqFAeaPNChQDNDNChQDNDNChQDNFmhQoCJos0KFARNJJoUKBOaImioUCSaSTQoVQkmkE0dCgbJpDGhQoEk0gmhQqKTQoUK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975" y="160338"/>
            <a:ext cx="3698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控制自己的情緒</a:t>
            </a:r>
            <a:endParaRPr lang="en-US" sz="32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685800"/>
            <a:ext cx="2454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>
                    <a:lumMod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prstClr val="white">
                    <a:lumMod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不要犯罪</a:t>
            </a:r>
            <a:endParaRPr lang="en-US" sz="3200" dirty="0">
              <a:solidFill>
                <a:prstClr val="white">
                  <a:lumMod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6" name="Picture 12" descr="http://careersherpa.net/wp-content/uploads/2012/08/Strugg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4"/>
          <a:stretch/>
        </p:blipFill>
        <p:spPr bwMode="auto">
          <a:xfrm>
            <a:off x="5386254" y="4872566"/>
            <a:ext cx="3910146" cy="213783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2000" y="12192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>
                    <a:lumMod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 smtClean="0">
                <a:solidFill>
                  <a:prstClr val="white">
                    <a:lumMod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不可含怒到日落</a:t>
            </a:r>
            <a:endParaRPr lang="en-US" sz="3200" dirty="0">
              <a:solidFill>
                <a:prstClr val="white">
                  <a:lumMod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1777425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C.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不可給魔鬼留地步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8194" name="Picture 2" descr="http://www.whitehouse.gov/sites/default/files/first-family/masthead_image/20jg_header_sm.jpg?12508785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379" y="4438649"/>
            <a:ext cx="42862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.ytimg.com/vi/mIItyI9syaU/hqdefaul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 b="12571"/>
          <a:stretch/>
        </p:blipFill>
        <p:spPr bwMode="auto">
          <a:xfrm>
            <a:off x="0" y="3886200"/>
            <a:ext cx="4861379" cy="285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6047" y="2362200"/>
            <a:ext cx="42883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魔鬼如同吼叫的獅子，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遍地遊行，尋找可吞喫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的人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彼得前書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5:8)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6146" name="Picture 2" descr="http://images.rapgenius.com/48f61ceb3a3048c1917248ab93d8933d.300x200x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378" y="1663988"/>
            <a:ext cx="4282621" cy="275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975" y="16033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解決之道</a:t>
            </a:r>
            <a:endParaRPr lang="en-US" sz="32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858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錯誤的方法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219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逃避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800921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2.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單方面饒恕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38702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3.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不直接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1646" y="29718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奉獻箱     意見箱     郵箱 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Not Equal 8"/>
          <p:cNvSpPr/>
          <p:nvPr/>
        </p:nvSpPr>
        <p:spPr>
          <a:xfrm>
            <a:off x="2941321" y="3058009"/>
            <a:ext cx="457200" cy="457200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Not Equal 9"/>
          <p:cNvSpPr/>
          <p:nvPr/>
        </p:nvSpPr>
        <p:spPr>
          <a:xfrm>
            <a:off x="4876800" y="3058009"/>
            <a:ext cx="457200" cy="457200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prstClr val="black"/>
                </a:solidFill>
              </a:rPr>
              <a:t>   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3581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聖經的方法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8114" y="3581400"/>
            <a:ext cx="3374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馬太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18:15-18)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3074" name="Picture 2" descr="http://www.goodhousekeeping.com/cm/goodhousekeeping/images/xW/angry-teen-holding-balloon-over-their-face-1110-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4527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51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 animBg="1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990600"/>
            <a:ext cx="86868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倘若你的弟兄得罪你，你就去，趁著只有他和你在一處的時候，指出他的錯來。他若聽你，你便得了你的弟兄；  </a:t>
            </a: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他若不聽，你就另外帶一兩個人同去，要憑兩三個人的口作見證，句句都可定準。  </a:t>
            </a: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若是不聽他們，就告訴教會；若是不聽教會，就看他像外邦人和稅吏一樣。 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3498" y="164812"/>
            <a:ext cx="4849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馬太福音 十八章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15-18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節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827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975" y="16033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解決之道</a:t>
            </a:r>
            <a:endParaRPr lang="en-US" sz="32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858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>
                    <a:lumMod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prstClr val="white">
                    <a:lumMod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錯誤的方法</a:t>
            </a:r>
            <a:endParaRPr lang="en-US" sz="3200" dirty="0">
              <a:solidFill>
                <a:prstClr val="white">
                  <a:lumMod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1295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聖經的方法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1914" y="1295400"/>
            <a:ext cx="3374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馬太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18:15-18)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6800" y="1828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弄清問題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0817" y="2393104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2.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直接主動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5700" y="2393104"/>
            <a:ext cx="5372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被得罪的人主動找得罪他的人</a:t>
            </a:r>
            <a:endParaRPr lang="en-US" sz="30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209968" y="2590800"/>
            <a:ext cx="523832" cy="3048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6800" y="2920425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3.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先單獨處理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66800" y="34290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4.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再請教會幫忙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372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51582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並要以恩慈相待，存憐憫的心，彼此饒恕，正如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神在基督裡饒恕了你們一樣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弗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4:32)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975" y="16033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結論：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905000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為什麼要彼此相告？為什麼不情願吃虧？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                               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林前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6:6-7)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42" name="Picture 2" descr="http://www.irelandposters.com/dublin/images/heuston_bridge2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10543"/>
            <a:ext cx="62549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2710543"/>
            <a:ext cx="6258125" cy="38576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048000"/>
            <a:ext cx="5638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誠實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去面對情緒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力量去控制情緒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勇氣去解決衝突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  <a:sym typeface="Wingdings"/>
              </a:rPr>
              <a:t>恩典去饒恕別人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457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cdn.desktopwallpapers4.me/wallpapers/music/1920x1200/2/15732-g-clef-pin-1920x1200-music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828800"/>
            <a:ext cx="9525000" cy="527883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Balex\AppData\Local\Microsoft\Windows\Temporary Internet Files\Content.IE5\RIWE8H4X\MP900411764[3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120" y="-228600"/>
            <a:ext cx="3892280" cy="29718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67474"/>
            <a:ext cx="5827236" cy="164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 詩班獻詩：</a:t>
            </a:r>
            <a:endParaRPr lang="en-US" altLang="zh-TW" sz="36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3000"/>
              </a:lnSpc>
            </a:pP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求主為我造清潔的心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5352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69612"/>
            <a:ext cx="8802410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求主為我造清潔的心，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求主為我造清潔的心，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求主為我造清潔的心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，使我重新有正直的心靈。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主求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祢不丟棄我，不要使我離開祢面前，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求祢不丟棄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我，也不要從我收回祢聖靈。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祢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使我仍得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祢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救恩之樂，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求祢使我仍得祢救恩之樂，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求祢使我仍得祢救恩之樂，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賜我樂意的靈來扶持。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endParaRPr lang="en-US" altLang="zh-TW" sz="2800" dirty="0" smtClean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                </a:t>
            </a:r>
            <a:r>
              <a:rPr lang="zh-TW" altLang="zh-TW" sz="28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～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詩篇五十一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8" name="Picture 4" descr="http://onthisdaydesigns.com/wp-content/uploads/2013/04/CleanHeart-2-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90800"/>
            <a:ext cx="4267200" cy="4362816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15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lakecitysmallgroups.files.wordpress.com/2011/11/communion_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19600" y="879753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同心擘餅</a:t>
            </a:r>
            <a:endParaRPr lang="en-US" sz="5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8729" y="1741527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記念主恩</a:t>
            </a:r>
            <a:endParaRPr lang="en-US" sz="5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4263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499</Words>
  <Application>Microsoft Macintosh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2014-08-12T00:42:20Z</dcterms:created>
  <dcterms:modified xsi:type="dcterms:W3CDTF">2014-08-12T00:43:45Z</dcterms:modified>
</cp:coreProperties>
</file>