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9" d="100"/>
          <a:sy n="89" d="100"/>
        </p:scale>
        <p:origin x="-196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interSettings" Target="printerSettings/printerSettings1.bin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FA516-AA61-CA48-BE5C-9EA26C8EA1A6}" type="datetimeFigureOut">
              <a:rPr lang="en-US" smtClean="0"/>
              <a:t>9/20/14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CD94D-91DF-844F-B648-0AA76E402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5797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FA516-AA61-CA48-BE5C-9EA26C8EA1A6}" type="datetimeFigureOut">
              <a:rPr lang="en-US" smtClean="0"/>
              <a:t>9/20/14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CD94D-91DF-844F-B648-0AA76E402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312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FA516-AA61-CA48-BE5C-9EA26C8EA1A6}" type="datetimeFigureOut">
              <a:rPr lang="en-US" smtClean="0"/>
              <a:t>9/20/14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CD94D-91DF-844F-B648-0AA76E402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108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FA516-AA61-CA48-BE5C-9EA26C8EA1A6}" type="datetimeFigureOut">
              <a:rPr lang="en-US" smtClean="0"/>
              <a:t>9/20/14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CD94D-91DF-844F-B648-0AA76E402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1715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FA516-AA61-CA48-BE5C-9EA26C8EA1A6}" type="datetimeFigureOut">
              <a:rPr lang="en-US" smtClean="0"/>
              <a:t>9/20/14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CD94D-91DF-844F-B648-0AA76E402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4886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FA516-AA61-CA48-BE5C-9EA26C8EA1A6}" type="datetimeFigureOut">
              <a:rPr lang="en-US" smtClean="0"/>
              <a:t>9/20/14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CD94D-91DF-844F-B648-0AA76E402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199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FA516-AA61-CA48-BE5C-9EA26C8EA1A6}" type="datetimeFigureOut">
              <a:rPr lang="en-US" smtClean="0"/>
              <a:t>9/20/14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CD94D-91DF-844F-B648-0AA76E402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7085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FA516-AA61-CA48-BE5C-9EA26C8EA1A6}" type="datetimeFigureOut">
              <a:rPr lang="en-US" smtClean="0"/>
              <a:t>9/20/14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CD94D-91DF-844F-B648-0AA76E402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942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FA516-AA61-CA48-BE5C-9EA26C8EA1A6}" type="datetimeFigureOut">
              <a:rPr lang="en-US" smtClean="0"/>
              <a:t>9/20/14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CD94D-91DF-844F-B648-0AA76E402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583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FA516-AA61-CA48-BE5C-9EA26C8EA1A6}" type="datetimeFigureOut">
              <a:rPr lang="en-US" smtClean="0"/>
              <a:t>9/20/14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CD94D-91DF-844F-B648-0AA76E402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403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FA516-AA61-CA48-BE5C-9EA26C8EA1A6}" type="datetimeFigureOut">
              <a:rPr lang="en-US" smtClean="0"/>
              <a:t>9/20/14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CD94D-91DF-844F-B648-0AA76E402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716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9FA516-AA61-CA48-BE5C-9EA26C8EA1A6}" type="datetimeFigureOut">
              <a:rPr lang="en-US" smtClean="0"/>
              <a:t>9/20/14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1CD94D-91DF-844F-B648-0AA76E402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873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png"/><Relationship Id="rId5" Type="http://schemas.openxmlformats.org/officeDocument/2006/relationships/image" Target="../media/image5.gif"/><Relationship Id="rId6" Type="http://schemas.openxmlformats.org/officeDocument/2006/relationships/image" Target="../media/image6.jpeg"/><Relationship Id="rId7" Type="http://schemas.openxmlformats.org/officeDocument/2006/relationships/image" Target="../media/image7.jpeg"/><Relationship Id="rId8" Type="http://schemas.openxmlformats.org/officeDocument/2006/relationships/image" Target="../media/image8.jpeg"/><Relationship Id="rId9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4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4" Type="http://schemas.openxmlformats.org/officeDocument/2006/relationships/image" Target="../media/image15.jpeg"/><Relationship Id="rId5" Type="http://schemas.openxmlformats.org/officeDocument/2006/relationships/image" Target="../media/image16.jpeg"/><Relationship Id="rId6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4" Type="http://schemas.openxmlformats.org/officeDocument/2006/relationships/image" Target="../media/image20.jpeg"/><Relationship Id="rId5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4" Type="http://schemas.openxmlformats.org/officeDocument/2006/relationships/image" Target="../media/image24.jpeg"/><Relationship Id="rId5" Type="http://schemas.openxmlformats.org/officeDocument/2006/relationships/image" Target="../media/image25.jpeg"/><Relationship Id="rId6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4" Type="http://schemas.openxmlformats.org/officeDocument/2006/relationships/image" Target="../media/image29.jpeg"/><Relationship Id="rId5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jpeg"/><Relationship Id="rId3" Type="http://schemas.openxmlformats.org/officeDocument/2006/relationships/image" Target="../media/image35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mrwallpaper.com/wallpapers/shark-attac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592"/>
            <a:ext cx="9144000" cy="7036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34522" y="304800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方圓體 Std W7" pitchFamily="82" charset="-120"/>
                <a:ea typeface="華康方圓體 Std W7" pitchFamily="82" charset="-120"/>
              </a:rPr>
              <a:t>主日信息</a:t>
            </a:r>
            <a:endParaRPr lang="en-US" sz="4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方圓體 Std W7" pitchFamily="82" charset="-120"/>
              <a:ea typeface="華康方圓體 Std W7" pitchFamily="82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200" y="1489501"/>
            <a:ext cx="449353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800" dirty="0" smtClean="0">
                <a:solidFill>
                  <a:prstClr val="white"/>
                </a:solidFill>
                <a:effectLst>
                  <a:glow rad="139700">
                    <a:srgbClr val="C0504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方圓體 Std W7" pitchFamily="82" charset="-120"/>
                <a:ea typeface="華康方圓體 Std W7" pitchFamily="82" charset="-120"/>
              </a:rPr>
              <a:t>『</a:t>
            </a:r>
            <a:r>
              <a:rPr lang="zh-TW" altLang="en-US" sz="4800" dirty="0" smtClean="0">
                <a:solidFill>
                  <a:prstClr val="white"/>
                </a:solidFill>
                <a:effectLst>
                  <a:glow rad="139700">
                    <a:srgbClr val="C0504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方圓體 Std W7" pitchFamily="82" charset="-120"/>
                <a:ea typeface="華康方圓體 Std W7" pitchFamily="82" charset="-120"/>
              </a:rPr>
              <a:t>面對惡勢力</a:t>
            </a:r>
            <a:r>
              <a:rPr lang="en-US" altLang="zh-TW" sz="4800" dirty="0" smtClean="0">
                <a:solidFill>
                  <a:prstClr val="white"/>
                </a:solidFill>
                <a:effectLst>
                  <a:glow rad="139700">
                    <a:srgbClr val="C0504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方圓體 Std W7" pitchFamily="82" charset="-120"/>
                <a:ea typeface="華康方圓體 Std W7" pitchFamily="82" charset="-120"/>
              </a:rPr>
              <a:t>』</a:t>
            </a:r>
          </a:p>
          <a:p>
            <a:r>
              <a:rPr lang="zh-TW" altLang="en-US" sz="3200" dirty="0" smtClean="0">
                <a:solidFill>
                  <a:prstClr val="white"/>
                </a:solidFill>
                <a:effectLst>
                  <a:glow rad="139700">
                    <a:srgbClr val="C0504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ccord Heavy SF" panose="020BE200000000000000" pitchFamily="34" charset="0"/>
                <a:ea typeface="華康方圓體 Std W7" pitchFamily="82" charset="-120"/>
              </a:rPr>
              <a:t>      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glow rad="139700">
                    <a:srgbClr val="C0504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ccord Heavy SF" panose="020BE200000000000000" pitchFamily="34" charset="0"/>
                <a:ea typeface="華康方圓體 Std W7" pitchFamily="82" charset="-120"/>
              </a:rPr>
              <a:t>(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glow rad="139700">
                    <a:srgbClr val="C0504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ccord Heavy SF" panose="020BE200000000000000" pitchFamily="34" charset="0"/>
                <a:ea typeface="華康方圓體 Std W7" pitchFamily="82" charset="-120"/>
              </a:rPr>
              <a:t>約 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glow rad="139700">
                    <a:srgbClr val="C0504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ccord Heavy SF" panose="020BE200000000000000" pitchFamily="34" charset="0"/>
                <a:ea typeface="華康方圓體 Std W7" pitchFamily="82" charset="-120"/>
              </a:rPr>
              <a:t>15:18-16:4)</a:t>
            </a:r>
            <a:endParaRPr lang="en-US" sz="3200" dirty="0">
              <a:solidFill>
                <a:prstClr val="white"/>
              </a:solidFill>
              <a:effectLst>
                <a:glow rad="139700">
                  <a:srgbClr val="C0504D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ccord Heavy SF" panose="020BE200000000000000" pitchFamily="34" charset="0"/>
              <a:ea typeface="華康方圓體 Std W7" pitchFamily="82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553200" y="5328047"/>
            <a:ext cx="26670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方圓體 Std W7" pitchFamily="82" charset="-120"/>
                <a:ea typeface="華康方圓體 Std W7" pitchFamily="82" charset="-120"/>
              </a:rPr>
              <a:t>薛忠勇</a:t>
            </a:r>
            <a:r>
              <a:rPr lang="zh-TW" altLang="en-US" sz="3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方圓體 Std W7" pitchFamily="82" charset="-120"/>
                <a:ea typeface="華康方圓體 Std W7" pitchFamily="82" charset="-120"/>
              </a:rPr>
              <a:t> </a:t>
            </a:r>
            <a:r>
              <a:rPr lang="zh-TW" altLang="en-US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方圓體 Std W7" pitchFamily="82" charset="-120"/>
                <a:ea typeface="華康方圓體 Std W7" pitchFamily="82" charset="-120"/>
              </a:rPr>
              <a:t>弟兄</a:t>
            </a:r>
            <a:endParaRPr lang="en-US" sz="3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方圓體 Std W7" pitchFamily="82" charset="-120"/>
              <a:ea typeface="華康方圓體 Std W7" pitchFamily="82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934200" y="5943600"/>
            <a:ext cx="20185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b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  <a:r>
              <a:rPr lang="en-US" altLang="zh-TW" sz="3200" b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</a:t>
            </a:r>
            <a:r>
              <a:rPr lang="en-US" altLang="zh-TW" sz="3200" b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21</a:t>
            </a:r>
            <a:r>
              <a:rPr lang="en-US" altLang="zh-TW" sz="3200" b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</a:t>
            </a:r>
            <a:r>
              <a:rPr lang="en-US" altLang="zh-TW" sz="3200" b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2014</a:t>
            </a:r>
            <a:endParaRPr lang="en-US" sz="3200" b="1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346969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srr.com/assets/imagecache/article_header/article/header/headershareholder-oppression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96" r="3903"/>
          <a:stretch/>
        </p:blipFill>
        <p:spPr bwMode="auto">
          <a:xfrm>
            <a:off x="6367848" y="4953000"/>
            <a:ext cx="2784390" cy="190500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://www.wgaeast.org/blog/wp-content/uploads/2012/01/snoozing-writer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3919666"/>
            <a:ext cx="38100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://www.niemanlab.org/images/globemarathonhp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9262" y="3586971"/>
            <a:ext cx="3894737" cy="3241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10" descr="data:image/jpeg;base64,/9j/4AAQSkZJRgABAQAAAQABAAD/2wCEAAkGBhQSERUUExQWFBUVFx0ZFhgYGR0cHhsgHBwYHxwgHiIeHyYgHh8jHBwcIC8gJCcpLCwsHB4xNTEqNSYtLCkBCQoKBQUFDQUFDSkYEhgpKSkpKSkpKSkpKSkpKSkpKSkpKSkpKSkpKSkpKSkpKSkpKSkpKSkpKSkpKSkpKSkpKf/AABEIAToAoAMBIgACEQEDEQH/xAAbAAACAwEBAQAAAAAAAAAAAAAFBgADBAcBAv/EAEoQAAICAQMDAwIEAwQGCAILAQECAxEEABIhBRMxBiJBFFEjMmFxB0KBFVKRoRYkM2JysTRDU3N0grPRRJIXJVRjk6KjweHw8Qj/xAAUAQEAAAAAAAAAAAAAAAAAAAAA/8QAFBEBAAAAAAAAAAAAAAAAAAAAAP/aAAwDAQACEQMRAD8A6xJOq1uYLfA3EC/8dfaMCLBBB8EcjSV/FD0/FlpixyCmkyViWQAbl3pKeCQaBZVsfNf11i/g71+8CSCc7XwXZJLPhBuYE/oKdf2TQPzZKBqLoG+xYA/p83qwKPtrivTehrk9fhfJUM0+P9WyNwFJ3dpaH91BHYN2d37a6p1j1fiYrbZ51RqsryxA+7BQSo/U1oC+3UrQuf1TipDHM0yiOb/ZNyd/F+0AFif0AvVUnrLDWBJzOpikbahAYlmF2oUAsSK5FcaAwIxd0LPk151No+w0NT1PimD6gTx9m63k0LBquaN38Vevei+pcbL3fTzLLs/OBYK3dWCARdHmtARaMHyAf3GvBEOBQoeOBx//AGz/AInQXqHrnCgdkkyEDIacAM2w/ZyoIU/oxGrMz1hiRGENPHeRt7VEHcGNBhXAX7saHB0BitStBMP1vhSxSTJkx9qJtruTtAJ8D3AXfxV38a+ukescTKkMUM6vIBZWmU19wGAJH7XoDOpqamgmpqamgmpqamgmpqamgS/4j9Vjh+g7kiIfroXIZq9q7t7c/wAq7hZI4seNLPU+iOnXjFF/0fqUavMbFFUYPKFr+9sr9RKfvrqGX0qGVlaWKORl/KXRWI/awa1eIVsNtG4CgaFgGrAPwOBx+g0HMpeoRn1UlSJQxShphW7a3t8+f93zovkTIk/UhiLchQPmzSm446jbairwXO2+OFF8njbphT0Zghtww8cMDuDdpLu7u683zqmf0LhPO87wBpJDcls5Vj92XdsP9RoEb0/0iWfpnTHx8lcfLj77wBltWDM29Ko0Atffi+PkWLFl5iIY5YcTqOLk5CgILinYLEZSOCLoizz/ADfrTni+gMGOLtLjrsD71tnJVqAtWLblNAD2keNaH9H4hiSLsIEjJKBbUqW/MQykMCfk3zoErF6rG0cZzces2DqDLHFjmhNkbUJfk7eQykkmhx9619dIOQ3U+qMQiZAwkG2OyFdlJQE+XYUPdxZ8DTfm+iMOWFIWgXtxtvQKWUhj5bcpDWfkk86mF6Iw4cgZEUASVV2hlZvtt5F0TXFkEn99At/wjbHyOkCGlYnuLlITySzNZf59y1RP2/TQ31Z6exoX6LBEoeEZe0XUm5SysQW53AsTx4035X8OunyStK2Mm9r3UWUNZskhWAJv9NWdQ9B4U7I0kCntqqxgFlVAt0FCkADnmvND7aBS/ivgxwrhEL2cb6sSZLQxqKPG1z7SCR7qsG/sdFf7GxRnYc8mdPkTsX+mBeNgQUJb/Zxg7Npuzx4++m3P6XFPGYpY1kjIoqwscePPyPv51i6H6RxMOzjQJEW8sLLH9LYk1+l1oC+pqamgmpqamgmpqamgmpqamgi+NTXiHgftrJ1rqQx8eacgsIo2cgfO1Sa/y0Gy9BPV3WnxoFaPZ3JJo4UMl7FMjVuauSB9hpc9OYeXm4Ay3zZ455VaSJYyqxJy2xSm07hxzuJNH7jld6515s/p/Tcl5Xid8pInRGCqXVm94BU0RQIN0oY8NVaDq3Su92U+o7fer8Tt3sv/AHd3NfvrF6q9TR4GM2RLZC0FUEAsx8AWa+5/YE81rfg4fajEZkklq7eUgs1knkgAfNePA1zL/wD6AasfEu9vfbd/8o/p4vQM/SJup5UQmZ4MMPTRxdkzNtIBBcmRaJv8oA+P2HnTOtZ5fMglTHabHiR4WUSLHJv7htrsjhQKHzfP2bYXBUFa2kArXiiOK/pqtshC5i3DeU3bbG7be3dX2vi/voFn+GHX5szAWedwzvI/gBQADQAA+B+tnnzps1yH0T0Mv0OST6nJiaPvlO1KUVChY+BQez5LfegRWr+vddyn9OQ5S5DxzClkZCAZPxDHywFg8A2pF8+dB0X1JmTRYs0mOglmRNyIQTuIrilIJ4vga++hZU0mPE+RGIZmW3jBvaft/h8fGkv1V0DIiwM+abOml3Qgoi/hrGRV7ablTyK+R5s86An1A2NjdLMzZUeEcX3vje093cQN7XdBedt8k/NEaDrmVmJGu6R1RbAtiALY0Bz8k8AaDesOm5s0ca4OQuO4kt2YXa0ePyn55r50g+t5jNF0YxZskiyTqokAA3MGUCUg/wA6nim+b8c62/xM6ZJj9OiD5mVI3e2M1gCQPuO11WrHtCjk1Z4Og6cgNC+TXOvrSd6pxR37y5yMRoxHDjxNIsrzbuSBHTOdvAFkC+QPOlfosss3p/NE0s27HacIxciQCMBgrlTzySCCSP8AAaDrG7/PXjSAVZAvgWfOuJ+oPTUcfQsbPUsuUiQMJN7WQaUKOaACkVQ4o+bNsnrbGl+pTLkwV6hjfTBWjBtoWJLM6LR8gj3AfHla0HSdeP4+f6edBPQ2RE/T8YwlzH2wEMlb6UlfdXF2D440c0HxAfYvz7Rz/Qa+cvEWWN43G5HUqw+4YEEf4HX1Afav/CP+Q196BLwfR2ZjY7YmPlxjHO4I0kTNNGrXaqQ4RqvgkCvtrP1f+HDmDDx8V4kixJFlHdDlncEk2VPhrJNc/bjT5qaD5i3bRurdQ3bbq/mr5q/vrB6g9Pw5sDwTruR/twVI8FT8EH/28a2ZWWkSF5HWNF5ZmIVR+5PA1l6f6hxp2Kw5EMrAWVSRWIHi6Bur0C30rofVMONYIp8XIiT2xtOsiuigcA7LDV4HzQ8/A09K9JzwPPlNkCfNmiCAuu2FKNhQq+7ZdfN8X8nTSorXkkgUFmIVVBJJNAAckk/AA0Cd0T0rl43T5MNWxiSGCP8Aigfibu4WHmxft2mvv+ozK/h7mN0mPpwlxqR/c5EnuQPvX9m3E38VVEaZ2/iB08f/ABkH9Hur+9eP66M4WdHMgkidZEbwyEEH+o0AL1D0bKyumtj7oEnlQLIacxgH8wX+b7UTfjxoV0z011HGhxo4pcV1jiMMsbiTtsoYlHAHO+jTDgG9PGpoOf8AUP4ZSHEw4YJ0jkxJzPuMZ2FmYtwtkgKeALPHnWn1P6Mzc7ETHly4dwfe7iFhZDEptp6AANVRuhzp31NAnT+k8w5yZa5UIf6dYZC0JbaQ25miXdS7j9z9/I8Y+kfw4niwsvDOWvbyGJRliG5Q59+6yNxZQF4qua0+6mgR8j+HEsuAuDJmkwpwCsKBiq7DGCST+VgxseQQPjku/pSQ7G+tnSUQiKR0WIdwKWIJVkYKw3NTL99MOpoMXRekR4sEcEQIjjFLZs+SSSfkkkn+utuppe6J6wGRmZGJ2JImxwCxcqb3HigpPBBBBvx9tAdxzaKf90f8hqzVeL+RP+Ff+Q1ZoJqampoKsuIMjAgMCDwwsf1GuZ/wQy44ulTyv7VjmkZ2I8BY42PxdAfGujdW6nHjwtLM4jRfLHwLND/MjXKP4QdRh/srNimtq7skkY/O0ZiUMR4+xW786Do/TvVKyypE0E8JlQvEZFSnUAE8q7UaIO1gDo0ygiiLB8g65p6URsXOxYcbN+txJ45CsbMrNAqKCpBBNAk7KpftVjjpGROqIzuQqqpZifAAFkn9ABoOR+jvUONi5nWTlyRopnra3JcBprVVr3cECgPn7aP/AMG+hTY+PO0iPFHNLvhif8yrR5P6kUP12386VPRkmJm5nVsaWRTHmS7oOSNxDykMl/zKCDXnRr0D6nfp8z9L6gxBjYDGlP5GU0EQGuAfK39ypqhoHLP9YqkkkcUGRlNFxKYEDKjVe1mZlG6uSBdcffQrrH8VseGCCaOKadck1GVUKt7qZWZjw4o+3/OudJfS4sDGzs7H6rEFd53lhlcPtdGvi1PPmxweSebA0Q/iEmPF07pz48bQwrmI6RkMpo7yTRtrNX96P61oG3/T0x5MUGXiS4vfO2GR3jdS391ihIVuQKs8kfvrTletV+okx8eCbLkh/wBt2ggWMnwCzsoLf7o58/bQH1llRdTfDx8UjIrISaWRPcsUa3e41QLXQU88eNY+gdaTpWV1BM7dEJ8hp4ZdjssituNAgHlft9ydAfn/AIkw/RSZccU0vZbZNEAA8TDz3LPAB+V3f86p6T69yMgBk6dN2zjd5ZCwVGbaDsBZQKuxuJ5q6rSfLC4wOrZboYV6iw+mi2newtqJA5G8Enn7E+CL6D6PnWXpcIjskY6xEMCpDLGFINgeDxfj9dAD/h36zy8qJHmx2MTtKzZO9AigFqVU/PQrbzz886pn/ixcL5EQxe0tlY5cjbPIqmrCBSFJN0rEkivF6yfwv6mfoV6dJDOs34yMTE2xAd5tmNDydtCzdffX36K6vkYGP9DPgZMskLMsbxRho5FLEglyQq+fJ+K+eNAxN6weeaLHw1TuPjrkSPNu2xo+3aNq0zOSRxYAGgvoppf7b6l3wgk7UN9u9poLTDdyLFGj4s+dasjp+VjdUGcuO00eTAkeQkRVnidQv5brcvA8VfP2GvPSeFlf2vm5M2K8MU6IqMzIaCBaBAYkkjzt4BBGgd8Q3Gn/AAL/AMhq3VeLXbSjY2LR/oNWaCampqaD5kiDCmAYH4Isf4HXjrQoKDZojxwfP7/PHzr71NBRjdPijJMcaIW/MURVJrxdAX/XVzoCCCAQeCD4P7691DoKkxEFUijb+WlAr44+3HHGrGQHzzoGnTc+hebET8/6rx/61+P117L07ONbc2IH5/1UEH9vxrv+ugNPCpokA14sA1+2lL+IHpfJzfpxA0KrDMsxMheyyngDaDxRJJ83Wiy9Ly75zuPsMaMf82Ovluj5X/29x+2PD/8AuPGgKYW/YplCCQj39u9t/O3dzX786uZb86+MeMqihmLsAAWIALGuTQ4F+aGrNB7eoTrzU0Ht681NTQTU1NTQA+r+okw8WKVgWB7agDyFIG5jweEj3Of0X4vVfU/V6wztEY7CnH94cVU7SKDVX7dhNC7sVr3J9OLlNE8x3RDH2rGpdPdJt3tuVhYKAJt+xa7vQyD0ROix1OjPEmMqsyNR+meZlunvlJAvnyCfBrQHm9U4oRHM8YSQEob8hTTE8e0KeCWoA8Gjr5m9VYwZ4xKjSpvuO6JKIXItqUHaL5NVz40AzvQ87oV70TGUZBmDI+zuT1ToobnYo2gOT5J8mtaf9DZa/wBst99puVb+bF7Ffm837r/5aAth+qIHEQMiJJKqMIy6sRvUMq2pK2QeOefi9W9L9R42SSIJkkIXdSnmrq/1F8WNLkHoecNAGmiZITisLVyV+nVFZU9wVQ5Xduq+aPGtvpz0pJjSY7PIjiHD+nICkEt3A+4X/LQArQa+t+qhjSGNoZHPYeZCtU/bPvReb3hPfXyPGvjH9ZxMFZgYozB32d2UbEZ9sW4ebkosB5oUeTWtHqboH1caKHMTxyK6uPIHKuP/ADRs6/1H20JX0EEgeOOQBvqVnhLLaosT7oYiAQSi8jgj8xrQFMj1lhoqs060xdRQY+6Ot6kBSQwse0gHXo9YYZEjDIjIiAZyLPDEBSOPeCSFtb5NedDcT0lL3zkPJGHd5ndUVto7kMcShSTZrZuLECyTwNZW/h6zRRxtMv4eJBAv4e4b4JRIGKk0UNUU+RfI0BeT1xhqoYzgCnP5JLHbIEm4bLXaSLDAVYPjReXNRYzKWAjC7y18bau/2rnSsfQ0jby0sSmSHIiKxw7EXviIDau7kL27NmyWPI4Gj2X0x2xGgSUxuYe2JVFFTt27gL4+/n+ugy/6aYm3cZtv4gipkkVt5XcF2ld1leRxz8azdc9d48GP3kZZiYxIiBiCylgLvadvzW4CyK86y9O9EvHLFL3IQUmjkZY4SgIjilj2j8QnkSXuPN3d3xjf+H04geFMiILNAsUxaJmPseRlKe8Vw+0g34sc6Br6/wBYXEx5J3BYRj8o8sSQqqPtbEC/i9A+q+oM3GjDzQwU0kKfhNI5BklVGXbQLMFNgr5IqtH+r9KTJheGUErIKNGiObBB+CCAQfuBoTJ6VkkC9/Mll2NEV9iILjkSSyF4ZmKAFvgXQ5OgHdd9dOsbNjhbWGRtkqOHV45oY2VgCBwHNi78EWPN/UfW22eNY0YwiWdJZCopjBFI7LGd97gyV7lAbmjxercn0FE4kuWQd3v3W0V9RJHIa4/lMYr9zerZvQ8TOSZZwm6VxEHUIrTrIshHt3c9xiLJAJ48kaDG38SIh2h9Pk7pEEmzapcIzBUbarEndywA52qx+Nb+m+r1lnEJhkTe0yI7FCrNjttkFKxYfcEgXr5n9ExN29sk0YWFcdwj13Yk/Kr8fv7l2n3ML1qxvSsMckUi790TzOvu4vINyXxyL8D4/XQbelNcEJ+8SH/8i61awen7+kx789iK/wD8Ndb9BNKGN6xY5s0ZpoSjjH4K3JAD3QWK0d/JBBIAjP66byL0NHpyDtQxbPZjkGIbmtSFZbu7PDEcn50C6n8Q5CkZGFIzvCMgoj7ysbkBDaoRuY7jTbQApsg8aO9ezJTjBsa97lCoGzeVJBcR7/YZNm4gGxxryf0ljOkaGM7Y4+0tO6/h0BsYqwLLQ8Nf+Z1Op42JPCiyOgjWpY2SXZtCcB0ZWBULe2wa5r50AKP1y0SRAo+RSqZnK9uRQZmi98aqyqVYEG2UNtbb+lMvq2f6eZIwXmWPLlMhZV7axSyxptAQhyCvCkDheTzoufT/AE+VwlI7KCmwTMSe0+47gH9zI7k21kF/POtWR6OxHFNFfMhJ3uCe8xaQEhgSrMbKnj9NBh9RdXnh6UJ4mHe7cJLGvLmMMeVIN7vt8/pWvcj1k6SN/q9wx5CY0sgk9wkft/lQqNyBpFUncD5O3jRLJTFlwyrNG2K0YXcX9m0UB77+CBTXdgfOsQ6Ngd0y2m+EhnuZiA0KqA8il9pdFK+9hYtST4Og99W9RmifD7NsZMnYyblUOO1K1FmBoWoNj7aAxesMmKGW1WWYTZbbGcsUSFl9togUqt1vYrVqKPw4hYMnY42S9qQlGBva67lNV8iyNYerensE7O/FF7pW27uN0k35h5G4vQtTdkD7aAZN68KO6tDRQd+rJLY3ZaTuDj8wde2V8BiPvrZ6W9Rz5DFciBYS0SzR1Ip3I3H5dxbg/wA/5W/Txo1D0uJSpWNQVj7SmvCce3/h4HH6ap6d0PHxtxhiSIMBuKiuFuh+gFngccnQJknVp0zZHM0nZj6gsDASbgVkjj2xiEijTvy6tuHPtNcexev8v6cztDAoljV8YGQDlpo4xvqQ2oEiEvSUbUgabsDCxJiuXFHC7P71mCLuPxu3VuuhV6+4vTuMvc248K90ESVGo3gmyG45F80dAo5XrHMAdCcaOSOLJdvaXBMCwOo9stIWSTkbnr7/ABpz6PmmbHhlIAMkSOQPALKCQP6nXzj9Dx41CpBEqgMAAigAPW8ePDULHzQvWqCBUUIihVUUqqAAAPAAHA0H3qampoB/p7/omN8fgRf+muiGh3ps/wCp43/h4vH/AHa6I6CampqaCHXJen4ckPTJIpIJGlmw37MnbYlVTzAykewg+4fEm6zzrrWvdBzTMwslJpngjkEobPMTbD/OMQoQSKJNNt5olTWrcWWYCMNPnS4xnO+RIpkkFxWiiy05USfmPjca8DXRde6BW9LdFEnSIsaeNgGhaN0kUqwBLDkHwfB/eiNLXSPTuV3wJYrEpXFyJCv5lxSjd3nyuQiiMj7gcnXTdfE0gVSWquBz+pAHn9SBoOcx9OzYw5x/qFklk6gArX2xbM0DbT7ULN+V65J81r7HTpjJH20y+ws+G5GR3HYSB5O6feSwRUK7iPZfjXRtTQcrxOm5QRu5JnmR1HfuJ2QSCYEbdrAyIw3AmJlqPbfPGt8XT8o5OPIYMiMq2MGp2dO321WYOzyEkKSw2BbsFyTdjooI/wDfU0HKMb0nk9vFDplq0ePEsAhZEEcgd9/cLAmPyrFgDaiuSAD0ro3UGni3vC8B3MAklbqUkBjXjcBdf/7rbqaCampqaCampqaAX6Ue8HFP3x4vm/8Aq1+2imlfB6y0cOFjwRCSWTFRwGftoiIkQLMQrHywAAU2b8apzfXjRK+6Bd8cEkrqJlYBo5liK2FPndusgHwCoPgG7U0qY3rhnMY7K+/LXG3rJvRt0bPvjbYN4FbTwOfnWwepmOccVY09tbi0oVyrJu3ohX3oD7SQ1g3xQ5A/qamg3qD1IuK0AK7hLIFc/wDZoSF3njx3GjX/AM36aAzqaWMr1kUzGxhCH2yxRnbJ+J+KqtvEezlE3UzbhX+WvfTnq85MzxlYk2tKAFd2f8KQpZBjCUauw58+PsGlejZYus9qslbgiNAk0CfJocX81rJ1XoeWygHOchpIxt7EAodxDdkckVf68cfdo0qTdcyMiW8WBJIIMnY7NLsZylhygojapP8AMbYjgDzoCH9iZHH/ANYT1/3WPz/Xta9/sKfm8/I5/wDu8cV/+jqpPU5ObLiiPhYmaJya7jpt7iD/AId6c/q320v438Rch8WXI+mj2pjrMHDSbAzMo7T7kBLbW3+wkVX3GgdOmYJiSmdpH/mkbbuer2ltqqLC0PHgfOtelHE9XzsYt0SbHy1gEoDhHUxuxdA4DDay7DdgkGifjDgetsqWGKTbCpnkhRbhyAq91mUncSFk+CCh+/76B81NCOgdYeUzRTKqzY7hJNhJRtyq6Mt8gFT+U3RBFnzovoJqaTsH1ZLkZGZBE8IYIWwj+a9jNHJvF/8AagGj/KwPOhg9dzyMQjRqZMUPAu33d53jh7bXYuObcSPlSLHF6DomppRf1ft6omKZU2FTCRxvM2xJA9eQpUlPtu1X0HOzGzDiTSX9KWkklAQfURycQcAe0j37qA5RfvoPvovR5ZMbAyYpAk6YiRnuKXR0dEO1grKRTKGDDn99U5noCR0kAnUNJDMjNsI9886zEgBuFUrQBJPPJ0w+lP8AoOL/AOHi/wDTXRTQLGf6UmLXFkKFXIXIhSSNnEbbZA4sOpKMz7gv8vIHB1afTc7zRPNPHIsUglH4NOrhdpVG3nbEfO0gnmrI0xamgml7rHo9Mp52mIYSQiKEDcO0BuJPDUxMhDeONi/bTDqaBV/0PmBMgyqyN0LCTZxccaxyhl3e5ZVFkfBCn40Q6D0SXGLKZleEvK6oItrAyyF+W3kEDcRQUaNa90HmltfTEscziHJeOCaRppECKWVmKlgjk8BzZNqa5qr1tb1hhAkHLgsEg/irwR5Hn41lk9dYgmVPqYChRmLCQGmDIAOD8gsf/LoPhfQ8QMMikLkRzd1pwih5NxfuK3+64cj5oAfYaxn+HS9gwrkSKGxRjvSin2G0kIv8yj28fHF6Lj1phePqoiftu5/w86o/07xPd+Mlg+0W1sOOfycfPHP5f8A9PpBe8JBK4UZK5IioFRIFcPXyBIW3MPuCRVnWaH0SywRwjLk2wujw/hxewxsSP5fd5r3X4B0xYWakyLJGdyN+U0RfJHggH41doB/RuiLjK9M8jyPvlkcgs7UBZoAABQAFAAAGt00e5WWytgix5FjyP1HnX1qaAJjekYYxibSynDFIy0C4KbGD0OQ1An9RqRejcZZVlVCHXIfIHPG+RNjcfYijXwRd6N6mgEy+loGi7RVq73fsMQwcydyww5Hu+3xxq6Hoca5UmUN3dlRY293t2r4pfAP6/v8Ac6IamgEejzfT8T/w0Pn/ALtdF9CPRwrp+JRv/Vov/TXXz6lgZ/p9vdKjIQyiJmU7Nsn5trKdu7bfNaAzqa5/0/ovU1jIV54mJhsmRJTW9xNXdeQcRlSCCtlQNvkli6xHlnJx2hVjDE1yDco7ocbT5I/2Y91Ecmq0B7U0lYidXpRIR+T312bvffs4rd2wQA3tsgkkXV0cHUt6l2f80JZU7AQr+H3Au4b93+0uzXK7f0Bv1NJmPH1R1jaTfGwM3cSN8cqR7zDZZSbsqho+Fs8k696Ni9T3wd53AUDvW8JVjubcAEXdytBaIr2k/I0DkEr4rVRiXuBr9wUgcnwSpPH7gc/++lKT05kiTKlid0dn/wBXUTcMrdvfe4ELW1yFrjfofL0bqZZmOSFcwKiDvLwy9gykfhg+5ka/gf14Doe79dTefudJ00GV9PlB8tUd3vHZZlXbV0hZkpRdXQJI+2tPToJY5GeTLXtdsIN0ochmEfbJsBdwPcO7/rN68AKAAaDrzXPOndGniWRYcnDikqDeRKTf0+4yu9AH8RqDBvALWTxq58E2sjZ8KxnIc/8ASpaItPYDvHKgflB8k3w1aB+rVWRkpGLkZUF1bkKP89Ibemo1aJPqohKxmKq2RM24ShhBsBkF0K/4tvGtuX6UWLp/ZmmiBEh2TSKzBDKQgoM97zuIBugW4AHGgcopAyhlIZSLBHIIPyCOCNehtIvVvRKu0irkwQFyxZVjravaRGUL3RS1uc343Kfi9Xp6FglYyJOpAyO+e2iUHBL0Sp8e4e03Q+LNkGjGy1eWVVlR9m0NGpUmMkE+6uRu+AftrUy2KPzpV6J1aI5RfviU5CJGm2NxzB3Q7PY2pudmAHA9tAnTYVP2OgC+lp1XBxAzKD9NEeWA/wCrTnnQfI9Js00rNBDKWaZ1naQhiJI2RYmUIfau7b5KgAMBfGq5fTaZEOC0MUToIot31Dkv2QppBSMLqQ23HKr+hF2P6VyROpadzF3ixC5Eqewd0oAirtFbo1K7iCIx9yCAv/QaTsMrRQGUCPZ+IFDFSQxYLGE4UlVO0sd3J4GiGT6LRcmNo8cPGiljc9MHBiMaiwaQCLbV1UjcedZ5vSMrLGrSRyzJHbh8iVjf1GO42kqWRNsBG4Cwx+eTr6l9KZ2xiJwJGWIF1lZWYoky+5tlnazoefzhOautBSvovI7ESBIo5Exnib8UlXLudyuAnuUqdwa7Vvg83q6j6VmkOWVhhUyJDDD7+CsUjNuI2EKdmwbaNla8DTB1vp8sohCOVAkBmKSPESm1gwXaDfJBAJ+POlnK9P59oGmY27+/6hwq2DsYilP5thWIBlBUi6ayBv0v0+XHLxtAiIxMm9HBtqjXlQqgM+1nO0BR+5vVXqfok00+PLCsdw7rdnKkhiqulBDamPePIpip+Ocw9N5PcDSzntibuPU8qnbU9sDxt4eL8L8gEXnk6p6N6by4psdhMvYTeXVZpGDh2nZWoiiakT5I9v6chkx/RE4SNe3ErCOBFkEhLY5hdmcx+wFt4N+VJJIaxrfieiT3C8iwsjGdmh5K7pHDKUYqCoYAB0A2ki6NkHX6o9NzZLxvjzdqlIf3SUwtWWgjAf3gT9j/AIYJPSczZDqcgshdWRDkShxEuxTQQBgdoK7txDFrPNaDPF6DlEMCrHjRyIzvM6MQXJWRUo9k/D8mv5QOfjTj+hpdyNcEZVobESHa6RsrMhVhxRFxsDa8i6J0T9L9MlgfIMuR3gX8by2zl25BH4Z2Mg22RSA/OgE3o/LnE6swiLyEhmlkkBUtMeFDkA00ZBIH5AtCgdBdN6GlkaYCWGmkd/5n7bMxkVQONoYsN/NsoHGrU9HSyje2QjbsmSZjHvG0NEYdsbKQbWzZJ5KqCODdWd6Tk7gLZECzyyGRBbx7nCYoJAD21dljXNB9Wt6DZGVo5Iwy3sO11It8hyAQ/HEqrdXSf0AXweiZFQI00exjA8gWIod2Ps7Yjp6RD20sUT+aqvi7r3SmyY4IMjIjQsj91FQ1I4josp3jaqM+8A+Ts8VrR6L6I+LCVkSNWZgfYWNgIijcSauwfy8UR83pfb0pjtcBy49zmdb7YLMSAjb2LlWkXuKD4LezixoN+d6O7oZzlhndNpYpGFZmj7W+xZBZQOAeSPkca3em8qHHi7Lzwb1eyVCxqe8WdKNBXYrfuXzR4GsmV6TgDuRPHGGKMq7IvY8bY5G2/wCW4k/DqhvP3Gs+d6Kx4oFSbLaNQqxhmMSAlUmUUCtWVkbj/dHHnQUR9Mxlmts9u8kmQ29VjXYwBkkDHaQAhlZqJo7wDe0DRbDwOmNLGYzA0pIkiqUlj5YMBu58E+K4P21lbpGHMbObvEkrgASQ0ZJEQMBSWWNK9X5I4o1rV0boGKz92DIaUxyBmKujDeO/e7avljNISBXxVAaDFB6cnkgw3jbtlMOKJjvdJB78Z25UGvZGy1dktXxpn6JjSRwIkzb3Wwx3FrG47bJAYnbtFnn9/Olyb0++VFizd4IxxVQl1LEmSPk8uFJJI+L4PJutZU9GElUGRC7KsqBfepQMX/Kqy2SokVGDX7Vj8VyFmB6HniMBEiI0NratKSVMyyG78llDKVa1G4nnRv0r03IghK5MncbcCDvL17UDe5lU+5wz1/LuocDjD0f0e+PkpIJSY1iCbN0lWQd9KSRTOQ4s8GxXgjzrvpiTJmd0mXY0TRUSx2nZKhUBTtIZnVmv3Axj+gYczoeU6SyR5aU7u4lE8gULU2w8WidsugIBIYRC6Oph9HkyJmkGREUM6yqizvKD23xpOBdIFKyAAAf7XkDjRub03v6f9J7Ij2wv4a+wEENwp8qSOQfIJHzodn+jZZZBKXx1k3s/siYclsYgg773bYKLH+9+nIZ8f0jPG8C/UJ7Ede2Wk/EUmbexBNk/jIT8Aqvnij+BirFix4jyJvWJYODVkRVwL3WVUtXmgT8aAv8Aw8PbKiSNWbu72Ebe7uSxOP8ArOAqxqlc8ai/w/YeJYxYXcwhprGK+OapwAKYMBX3Bu+AqHoSftqizqu3HWIbXmobUZeKI9pYiW/zBlA8anUPRU5QndE1ArRaT8nfaUAuzAkKpCbTxxevvC/h40fbuWJ+0xZD2ipUHISahT/oyj7BzX2JH0f6abCaRSwcMFYMFI5raw5JJ/IDzzz5PnQBE9ENLEzxzQbZ8coNhlKndBFGKbedy7037iC3P9dMvVpQmEUnnTHaSPtCVSdqu6kKVLHdx8EmzXkE6AQ/w2IRI2eJ17imQhCh2BWV9otwXlDsjkkWoSqKjTL6g6I2RB2UdYlJXd+HuBUEe0DcteBz8V40AD0/0CNMhH72NKccyxFQpuN5GVgkZZztK7Txyfe/i9aur4cWcYMiPKjVITwSoPu7sTC9zKVNxFaI5s6oX+Hnt2tkbrkLk9oX7liDEHcdshMSt3RyCXNc6+pv4dKyyjvUZb3HsxmrORZHH56nYb/PtXQYT6Hhp4zkQLuflAi/mJyQLUycsqzAL8qYkNGqFsvpPHlJC5kZXfLIoCws1uELksSbYbQd9AgH/Ha3oEGczGb3FxIfwYwSweBz7vNEwj/5m51Un8NYq2tK5XbtICRrYKTp5C34nY/uBoMa9CwUnh3zxyiR5J0DosisoWVmLOSVFWSH4vYPkE6P9XzMWcQq+UiXIkse2SO3KPS1uuxv44+RV6yr6Bir/ayjh729tbLrKpbhODtlbgceCbPm1PRKAqTNMdpv/quSZlnPiP8A7Rb4++gHYXozFlWNocmRxCy+5WjbmNIAoJ2baAiibwb/AK6np3F6cZIykm+V270SysAykg8qqgD3AFubJq/jTD0HoEeJGY4i1M28k1d0ov2qqjhR4HJsmyb1lwvSEUTRsrzXGUK3Jf5BKBfHIIlcH9/itBgm6HNkYuKI5UjVIYnWwSe4qoUJINFRXgUbPkazS+l5WySwmhVy7TEJvV1V2xrIo8i8cj3cEsb8csfQ5kGPjpuUHsRUti/yDwPPwf8AA6Ef2SFzBlfWpvYsCpC00VJ+GB3P5SpbcATuJP3BAUfSk9fTnLQykNKKkmVgDEYt1K1kCXa/J83dnk74/S2UsySJLHSyyyFQ0qhu47sVIBII9wP6Ffm+NfXOkR5MkOT3kVYk3g7Qx2l4pA6tu9t9oLdGwzD50uj0lEMON/qoeyTujkaBqBlSKNWH4ntt1VgeACf0sA94ecGPbZ0MyKplVCfbuHkA87Sbq/tq3LykiRpJGCIgJZm4AA8knQDoPSkgyZnGRE/dobAAGsvLKpY7zuYrK38otQp+DYDrvT8dsjIWXLhDyMBseN3ol4HRZKbaQoQBQNtCU355B2y+twRRLNJMiRPW12YbTuFrR8cjxq3G6jHIzrG6u0bbZApsq32NeD+mh/XemDKx+wskSqxTeNu9SoIbaArrQNCqPA/x0sQeloZY0BzY5O45lRgtMxMUe6QXIal2xbxJXtLOaIPAPGJnxyoJI3V0PhgeOCQf8wR++vRMe6V4rYDVc2Sw8+K48VpIyPQ0U5nhGUm6QiSQCJbtmynVvzcn8UgEcjtD9tW5HoqI5Rdp4BMCszXFTfng93MnAJhcA88yv/UHYSA+CD/XVGT1OKNo1d1VpTUYJ/MQLoffjnSZF/D2CMFhPFGQtF0jRCoeOdL3B+CwmQ38mJfPFfbehEH/AMTEm1CrUg9gK5Ce3dITGtTta2fcoqhxoHYTrx7l58cjn9vvr6ZwPJA+NJn/ANH8aIjGZAIfej9lAEHfSckEt7RakeeFY/11+pOmY/UVhrJRNqmZK2MSrLW8BiCAPO7x9/0BgfqkINGWIEGjbqOft58/prxuqwi7ljFNsNuvDc+088NwePPB0mDoWDkIT9VEO82RMT24kdg6yRuSGG6o7chj45+BojB6Xx3aaVMknc6uzIYjsZHaZTYQ+N7fmv2t/XQGk9S4xLjvxDt7dxLqB713IQSaIK8itb5p1RS7MFVQWZiaAAFkk/YDnSF1DpXTuyqyZZaJksUYmDfTxbGaxHYbtsASK8LX2LDF1qBoHily1du0zyMv4bLG/INDlSEdB/e5U+ToNA9X4ZAb6iOmqjfm91fHg7G5/Q619M61DkLvgkWRbq1PzQNf4EH9iNKmOnTwylJnj7a7kJc9txRl3muGVdxu9oskVevv0/HgxPixJ/rUxHtyGClkKRFRZPuS0iK7QONvNXyEzsOKbJwzKwRngjCqkXN7hKAH8Rj8MihzW7kCtVS+m8TCMSysz9xZUX8FCqgxwoXNL+HsSNSXFWWYng8UdenRUx2MUDP9CJI5JFJYvF2mRQKII9zH7i2I8Ud39ux5OTBHNjIzbnAbfdFZJVJQEKXS4FJ+25LFc6AP0zAw3MbJOXJjjVNuM9fhGCm28qIm/C9pH5mJ3A2AS/tLG+hixmaURiHHdHaIFnUbpASleFWAl7FVdXrNm9UTG6h2oUhKp2kCKPxPxiRIg/EDHhEIUKVW1vaBYog6nD2EDYUIVYXdledyypCqlR+RmalnKlCeBvFEcaAt6U6Zj/UkxyrKYIwir2WQghnVnJb2sQTIilAAqnbzxr79QZ+PHldxnJOPHIzwJDu7pKKzAufaX7aRsF8hRfjwL6R6ohWWN0hjV5C6SXO5Kk5QVtqkFWBZ1k+KBI1v6FmYnUVmmkhXuhR3UV2e1aJSpIG0FypMfi/aRdaDN/opFjRLlz26QbJDEcdSw2x9tV4I9ygqd1DlB4+BqdKx0E0UmQ6mMsGL41l90Swna26yD30Hbv2ngBRrS/rQSRMkiQyY7Bl7Xc923t4jIrPf5l7zbmNcp5sXqyDq0T0i4cAaV4VjUzurHuxpJvJ2buHijG4edg+3IXRdEgxYY84TGSOFUdNsS2ykz0oLHcA5yfk8bVJJ5OvOuokuUfqongDxpEbjSUHtTwuCCL9haZVJIrgg0RrwerS2M8QggkCwTkqXpSsZyFUKhBMigRKGIN244F3rT1eXGxMWKU48cnds2ZmKfk7xqV7JvsoE45IQcDQC5cLDaSR98kanfIpbF2quyWFSp3L+MA7BUFEILHwDr4X0/iMklyM0blUUrA17fp4ZvxCVBclMcH2ngsaotwc6FhxZByC6RJFC7RxBJJA8akpJIZCHG1mkCtxRG0i+NCcbqeI3dQQxlRJj9gGyrwuwxt9FqNKZAWA/KyWDoDHSPUEAgSJ5XcTFkiuArtXcsAVtqlfa5Cknglh8EaydU9MQY8cQmkncFe0O3FGeVicKxG01UQYFR7WIsi/IbD63jRwoWxIrVhbRsyLdh2sV7ZFaJHKEn+U2dFcz1AMuURSxRssOR/K7sGAbJha1CgWQBwdwpj+mgzpHiCRJElyXdSRGwhRkcu8wbgILTfOyMLUe5Rfzrb03q+PBiGKMPMSh3uF2bwUgNgsWIAinjCBr4ULfHPnQcrD6itSRRxyu4fbGGHcEQjcWSq7lBcAqeLHj7XZsLDN7X0OO0bFE7vZJ9hCnlvHtWJ1ocAiH+8BoMuHBiblRGy5qm7BtkH+2jKvdhbQiLmvdaiuDzkXLwjH3ZBlF2gXeokW1/DiYLfstgkaSA/ltfuSDXi9Wbtoxw4mIHcdVxWHcHYnlTkpSssy1x8vQr5IYHVP9ZiQwYzROscY2QsKDnKooSg9h7URKtwN3HwSBPA9PY2SjSss2474ZA8gBOxnRlYodpG9d3BqwGFVoX6d6njyzYpMUiyskb7xMDGXeGUi1D252LKu4r8D9NEeqzTxZO3HSTt/gOUSKkJaWXu+4LXIKFjZrzxzrL0zqeQcjGV8SIB77jjHkVkKq9G2ACVW3yfzccNoNWQmYYoRBYiOIopCgO8xnhmchlFbNrIbBu/jWSTI6ooZFG5lRKvtHigLUliSTTbi4rdt22L0di65Dj48AkkUOYFZUFbn2x7jtBPmga50BHUgMpcv6iNg6sGVEZvwQ0KheLIkWWRWPJHuahVnQGej9RyBJN9WFijVgImNKDZYCmum3KFbjwSw+AAPz8rqKPkdpHkHeuLcqbdvaXYo9w9hl3K7HlRyOTxR6tbGzH7ZnhiOOZI2aU8b5YnC7SGAJWmJHn2kca+Hwou9c2bGynJLkGZxdGT2+1gFKmaJfJBCJY0DL6hOR2Lg3CXfHewKx29xO4F30D7N3mtLmXn9ShSUqljduUyBDsUy5HAKt7qQQeboMftx8ZXpxoOyZMwR/jWffInda4veQWa5DtIYABT3Det/qyLHzUWIZGP8AhysrhpPDNHLGF9rAhtxuj/cOg3epVkOC3bDpK4QAwkBlZmWyCWUGrPF8/regePk9UVJT237rOpo7Ci/g8IgL1s7wp280xI8WKs3oLq5GTJCiSFFUyTvTMkkDUi2tWsbUKDITwTdjb0QJj5CvJlY8m+FYN3dYuzRyNQALEHiRASebr76DyWfqO5x+JtEispWKK9gyCGUW1Nuh91mjQ+5rXxLk9Uo+zxvOwRRkAjlFBZxYJoBvNbiaNAfHX4xPM7xdQiUSRtjoneKhZNrA0E8tudG82Co83xm/s5pvcudEEkglMX48hJUnI2G2IbaokW2sEduueCoaeqdT6lGJCEYXMwjEUCyEKBLt/m9wP4Rs7STuFjwLjJn00iO8oEmQEUCCtqxyiEnYw33Js9p5BButZIOkzSwtk/WdtNk5Nd9VQ7p7NMwYbSxUgjxGpHxRf0VLFFGIVmhYyM88aRs17JTvHDncSLP9Oa0BP07LkNG31CsHEjBSwUFk4KmkJHyR/T+pXOn4/UEEqiZzKUmlCytC1uXdYhQJKR7AppaXcCPkjQ7J6CFaTHmyolaxPTq6ijHlKSv4puh7j9jH88Vu6RLFDlieTKil7sTIh/ELEGSJQKoqoVxsrz7lvnQXwR9S7qbjL29wBJ+nJ2M8wJYiiHEfaY7ONwHBog0/Q9SRY+2XsQwJIxMUhLIs/cIDMAbdoiTwSoPzrT1n03B1N0nhnox2jGNVJYgqyglvFAtXwRJfjyHw8HElUSDJRI3kSopIqKjuiRY3G+jXEasPaqHbzegbOix5MbHvs8gkkk5eRPw1DMYgoVQTuUiwSSNujYe/Bv8Arrm6dExIxCDmxnZICPw2KllTGQlgH4Yssbbia/EPm70d6T02HpKnuSjbL20XbCw90av8Jv5Yft4r9gZzkpZXctrRYWLF3V/a6NffVEnVolkjiLjfKGMY5O4KLNECvHPJ0hv0jDeWeZcosMprZfpyw4lxmHkCwC0fNC1k3WavRD090XGE0UkWR7o3YBGiWPeQJFZUDANtUOQQlgMp8G9BR1SaJfpgRLziwpOUYACIpJsNEFncESUEF+b8gGnuYpjLlcxV7bTFz27Ed4/NVZB7ESigfJ/Ugr1QypLjLFjxSKkMVO8DuYyZFT2svjatSbfPs+LsUYvXZ23A4Sofp1odl+C3YMin22UBkc9sCz2m5JsAKulJAciBY1yaaS6k2qsRjTIZY9uy2BV5PnwV5OvrrfpGLHhUKZ3V5BCVVo1apmRLX8P3MtADceQTZ4GvPTL3NjJJhx71jJExi7brTTUVGwBQAApXg3Jfzyw+rJtsA/CSYGRARIpZFs/nYKC1A1yBwSD40AufNx+pSJFWQD2zICNqjZIiUzCzwSdosfmVh8HWb1l0THjgBl+pdWmkJMfaZvx73p7wKDHxXuDUARY1nxuvNC8zR48UTs0Ce7v1sMjQ1RQbQjUQqAAhia+daP7Zy5ZESWJUDTY5CNE5oNC72WK1SzqvPDLt+DoNE/qOGabHYiQRLU0cikEMSZofeKP4ZBJDKbO4eKvS/AuJH2irZIiVTuQqm97GAIUO3yGVoefPkMw0Xj6jIXxDLgRKXKiyGUxhGjoKNv5hIXkVTQ2KD8mjPV+mQY+M7R4sLbVICduxUjIHsKpO3wSP90XVWAXsXNxMdlkByiYgrKrKi2rIERfcFJCLJ5vdfktVaxS4GN3VQfUfkWCNlCSewJA8bsCo27BkhSoBJUe4kXd8fVlDA/QY53xruXtOrMwXIIUBkrg46DkfzL9hop6VwoshCciKJ3WeQR/gbF2hYttKyjwoUAkXQHOgYOm9GEWOYC5kVu5ZIUE91nZvygDy5/8A50uZuBHg5GK1SSqTt3NIPa4jEKOVEYsspjhvcB7hYvnWrqXWpsaQwwwosUUS7AI5WvhgNmwbdsdJuWwaJqq5FZHV5pgZXxIWZMVWqTGmZ9zu6Mi/NWoYgc03zVkPZeq4+QFlmSZXlxhKyxSKUASLLIUN7SX7Zm5qrrkcamBJir2AIcqRu/IUDtGfxGCb1NMForIJ6HHsY8FKHsc7wyiP6PHk2yGIumOyLt2Q0ie0kbmlmNsSvDA1djf6LQTNJNJEEkjakAjaNVWSKJmABVdxDb03kFqBF0a0BSDEh6biyMu9o4lMhsqWpFUAA+0cKoAvnjkk6UMOTFUR7YpW3G4SMiNmIEvZVASwAjJI4JvkfI4PeqeoT9xoBAJIWiJNxO+72TFjakKNjJENh9z9zitfPo7FdmmM6eGQohxygW13sys9s7GVmv3GioPF6ATDBhmX6aRJQWmlhTbMdoBeOgaIIJ7S0OfDAE800erjGsAllR5EhdZG2yFNo5Uu1G2ChiSOT5I1g64JIcuFoYgVYHfUG5dzTRgtuWjG2xpXLE0QtfN61ekuozZULSTmJ0ZiibEIVwpIZxbsGRz+XxwOfOgWoc3EIhBxZQXYhbnbgx/TRNubeL2usaMD/wBix54vf0P1Pjl8aNcbYZvxYy0iSFROZWtSSTyyvuCn22OOeNfqsZKPWOr9s48xURRK1TWpUk2CLBP72w+bHmLnZhyYFaACMF1Z+zXG+ZQQbPa9iQtV+7efsKCnrXQsiY4zwAKExjGz93aWWRVDLQU+ALVr4Y38c0SYmcfwFkQFcZPwllUbfbsv8m6+6pYPdVa1ejb+o0xzBEyOd0HcZwvtREVRZ+SSxVQqgnkaBx5kCZaZTZhZmViQMeSmikH4acXtKmFj9yQ1gc6DUI84T7O+Nqo5Ze4m6nbJEbm08i4eTfKEffdUmF1EAj6hiaAP4sNg/wCrk1+F5J+oHI8bBx51m9UtBlO+6V1QqIyREHUlNpBB3hqP1cZBAA9vmvNHUuj4zq2zJx3meZQ7NEAW2x9nZ7VYsC67ro8hqIqwBQdP6ltrvFveh5aMsB+MDVKq1/sCQfNP5ujlyOldRX6honAllZPd3Vo7ROBSlfYt9kV5NG7og68DDhws9t7lWmiUL7KTkqoQEMaAMYCgqKDVuYnWEYGGXacZUVSytICsPG5JYJxuPyVCjzRIkYir0BDLg6kWm7bnY5JjoxUqh4CoHAPK94HcTxt5vye6HlO8X4lF0Ox2Dq25lChz7QADv3DbQqv10mQ+hYJlYR5MMnajELkQgldkU0fO2Tg26tX3iXzXFGH07GyO6/1BQTSrQkgK9wyduUbxvt1O5VVjtq/JsaDpW7Q/qkqJJA8jqgDlQWYLZdSqqL8kmgAOdBfRa46tltEyuVk98qx7dw2hxRDN3ALYh/m/nzpe6NiY/cxCMhHUsuRE0kFBwBJF8v7ZmJ3GQgAsEIF8aB/6h1qGDb3pUj3fl3GrqrP7CxZ8Cx99X42Wki7kYMtkWDfKkhh+4IIP7HS11dI5lkzIslO0IGin/C7wKKS5pbFMLPBDAgi1IrQPN6bg7m7uQrAyRzSR/TsS26WRgDt9xJGUiHi1GywN1aB9XqcRRn7i7F37mugO2SHu/wC6VIP7HX1B1CNyQrq21tpo/O0NX6naQePg65vk9Ow3LE5DMGTIVqxmG3emVMb3GiVV2IAG6wv5Q2r5cfF3pMcutjJPX0rAA1h8ADgH2xEpyVEngedB0YSj7j4+fv4/y1HlC1ZAs0LIFn7D7n9Nc1w/S2HNUEWSu5juC/TsvKCRiWBI5CZS/m4NKKNbQZ9YDFyJAHyTE2IdzhYi597RBfA8hwgIF/mogcEA1ZvUo4Y2lkcKiC2bzX+FnXmTnxpGGaRUV9qqxIHL0Eq+LJIrj/LXPx0XFlyFiikZvqd7lkgUIpP1T04YcsUlcAH3L20PGi/qPq+NHjvjzSyKcQY7NKIdwvcDHwQVN7OR9j586BlxeuwSIXWVdqttbcdpU7itMGoqSwoAgX8a9xOtQycJItlmUKfaxK2DStTGqPx8H7aQ8zCwvx0lknBSnZtsZ3gs0quQqCt7ZZRQ9WRx+U6K+n2wzlKUaV3YMU7kKhQXJl4cIKcAScX/AH/Ogq611CASKJIjLswBIxXIZGEd3QjHBt0Q7rHwfC6xwZGOZADEFhSKIsDkOXUyZGRCDe/aIk7kjX5p18UAHnpMY7EJoX2kF/psHH+Z0h9M6nL/AGhNH3ZNiyThU3naAu/aALoAUKHxoPD1bDKljBIEMQlZhkncB24GO1bBbiKJSR/dJNCyTsfSsaXFM/bdQpkl7bSsFVkYlgabbt3oT9gCfF8MA6ZEZ2cxRlyvLbBZv2mzV8r7f241qTGRFCKqqgFBQAAB9gBwB+mgTcHqkGdPF3EYSNGhDJP7SyJDPQVXvgzA2R/Lz4Gs3VcaDAlx4wFeNn7tSytvSSNUjicVxsZmRH4/3je06fBjIPCqP2A/b/lxqdhTyVBPiyBdfbQc86F6kx8WK1iO6WBZZNkibR+DJNsTcwYqF3jex/MQt+K9x5cONlPYmBx1JUGUPTRumKEA3GwdiEkccAnXQfo0PlFP8vKj8p8j9v018v0qEkXFGeCOUXw5G8ePDfI+fnQI/Q/UWPiBwqZAXatGR0au3FHtQKDa7UdV8fy2SfOsWR1DEQAdjKYQRKzAzIoRARKEYM4tRdAf010Jukw2D2o7Fj8i+CNpHjwUAX9gB40uY3TIv7VdO1Hs7F7di1/1aeKr8nt/bjxoMnSczGj34DRvGsilZO5IlgtFHanbXGx0UOLDNxZPkyfRmPZJ7pYhNzd1wSY+3tYkEe/8NLb52jRs4aH3FFLHgsVFkDkC/NA8jXugEy+l4G3XvO6SSU3I3DSxmNyBdVsJFVQ1mHojG2kHusxUKXMr7jXb5sGgxEaAsACQoGvr1vkvHgysjMjDZTKSCLkQGiOfHGjq+P6aAfh9FWOeafe7yTBVJbb7VTdtVaUGrYnkk+OeNZJvRuO0kkhEm6U21SyDncjcANx7o0P9NWeqchkhBRmU92MWpINFuRx8HW7qjkKKJH4kY4+xlQEfsRxoMGN6Tx0eORVffHypMsh594sjdTGpGFkHg1419dR9KY2Q7NLHvLhVcF3CnZe21DAWAWF+aJHg6+fSeQz4qM7FmuTliSeJHA5P2ArRjQBv9DcS77Nnbt5eQ8Uq1y/2RP1BVT5AOrsf01jpIsixAOn5W3Of5St8tRO0kWbPJ1V16ZllwwGIDZVNRqx2cg0fuLANfoNGNB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pic>
        <p:nvPicPr>
          <p:cNvPr id="3084" name="Picture 12" descr="http://stevengoddard.files.wordpress.com/2011/03/screenhunter_258-mar-21-23-09.gif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46790"/>
          <a:stretch/>
        </p:blipFill>
        <p:spPr bwMode="auto">
          <a:xfrm>
            <a:off x="5780464" y="160338"/>
            <a:ext cx="3144461" cy="3268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http://i.dailymail.co.uk/i/pix/2012/12/15/article-2248531-16867F13000005DC-460_308x386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355"/>
          <a:stretch/>
        </p:blipFill>
        <p:spPr bwMode="auto">
          <a:xfrm>
            <a:off x="228600" y="249775"/>
            <a:ext cx="4416425" cy="3759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news.bbcimg.co.uk/media/images/57359000/jpg/_57359640_mascarenhas_genocide464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9020" y="2743200"/>
            <a:ext cx="3159456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www.campusreform.org/img/CROBlog/5847/The-Bullet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84083">
            <a:off x="377972" y="4637374"/>
            <a:ext cx="3436291" cy="1804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fc06.deviantart.net/fs70/i/2013/046/7/6/madara_uchiha_hatred_by_bangalybashir-d5v3q9q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04800"/>
            <a:ext cx="9143999" cy="7391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9471323"/>
      </p:ext>
    </p:extLst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2647"/>
            <a:ext cx="4544834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約翰十五章：愛恨交集</a:t>
            </a:r>
            <a:endParaRPr lang="en-US" sz="3400" dirty="0">
              <a:solidFill>
                <a:prstClr val="black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86032" y="1100893"/>
            <a:ext cx="652436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4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   </a:t>
            </a:r>
            <a:r>
              <a:rPr lang="en-US" altLang="zh-TW" sz="34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1</a:t>
            </a:r>
            <a:r>
              <a:rPr lang="zh-TW" altLang="en-US" sz="34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至 </a:t>
            </a:r>
            <a:r>
              <a:rPr lang="en-US" altLang="zh-TW" sz="34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8</a:t>
            </a:r>
            <a:r>
              <a:rPr lang="zh-TW" altLang="en-US" sz="34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節</a:t>
            </a:r>
            <a:r>
              <a:rPr lang="zh-TW" altLang="en-US" sz="1400" dirty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4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─</a:t>
            </a:r>
            <a:r>
              <a:rPr lang="zh-TW" altLang="en-US" sz="3400" dirty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主</a:t>
            </a:r>
            <a:r>
              <a:rPr lang="zh-TW" altLang="en-US" sz="34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與門徒愛裡相連</a:t>
            </a:r>
            <a:endParaRPr lang="en-US" altLang="zh-TW" sz="3400" dirty="0" smtClean="0">
              <a:solidFill>
                <a:prstClr val="black"/>
              </a:solidFill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4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   </a:t>
            </a:r>
            <a:r>
              <a:rPr lang="en-US" altLang="zh-TW" sz="34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9</a:t>
            </a:r>
            <a:r>
              <a:rPr lang="zh-TW" altLang="en-US" sz="34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至</a:t>
            </a:r>
            <a:r>
              <a:rPr lang="en-US" altLang="zh-TW" sz="34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17</a:t>
            </a:r>
            <a:r>
              <a:rPr lang="zh-TW" altLang="en-US" sz="34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節─門徒彼此相愛相連</a:t>
            </a:r>
            <a:endParaRPr lang="en-US" altLang="zh-TW" sz="3400" dirty="0" smtClean="0">
              <a:solidFill>
                <a:prstClr val="black"/>
              </a:solidFill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44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en-US" altLang="zh-TW" sz="34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18</a:t>
            </a:r>
            <a:r>
              <a:rPr lang="zh-TW" altLang="en-US" sz="34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至</a:t>
            </a:r>
            <a:r>
              <a:rPr lang="en-US" altLang="zh-TW" sz="34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25</a:t>
            </a:r>
            <a:r>
              <a:rPr lang="zh-TW" altLang="en-US" sz="34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節─世界對信徒的憎恨</a:t>
            </a:r>
            <a:endParaRPr lang="en-US" sz="3400" dirty="0">
              <a:solidFill>
                <a:prstClr val="black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5" name="Oval 4"/>
          <p:cNvSpPr/>
          <p:nvPr/>
        </p:nvSpPr>
        <p:spPr>
          <a:xfrm>
            <a:off x="5943600" y="2286000"/>
            <a:ext cx="516924" cy="620390"/>
          </a:xfrm>
          <a:prstGeom prst="ellipse">
            <a:avLst/>
          </a:prstGeom>
          <a:solidFill>
            <a:schemeClr val="accent1">
              <a:alpha val="0"/>
            </a:scheme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6553200" y="2271966"/>
            <a:ext cx="609600" cy="342900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894207" y="1752600"/>
            <a:ext cx="164019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b="1" dirty="0" smtClean="0">
                <a:solidFill>
                  <a:srgbClr val="C00000"/>
                </a:solidFill>
              </a:rPr>
              <a:t>7</a:t>
            </a:r>
            <a:r>
              <a:rPr lang="zh-TW" altLang="en-US" sz="3200" b="1" dirty="0" smtClean="0">
                <a:solidFill>
                  <a:srgbClr val="C00000"/>
                </a:solidFill>
              </a:rPr>
              <a:t> </a:t>
            </a:r>
            <a:r>
              <a:rPr lang="zh-TW" altLang="en-US" sz="3000" b="1" dirty="0" smtClean="0">
                <a:solidFill>
                  <a:srgbClr val="C00000"/>
                </a:solidFill>
              </a:rPr>
              <a:t>次以上</a:t>
            </a:r>
            <a:endParaRPr lang="en-US" sz="3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0788512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srr.com/assets/imagecache/article_header/article/header/headershareholder-oppression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96" r="3903"/>
          <a:stretch/>
        </p:blipFill>
        <p:spPr bwMode="auto">
          <a:xfrm>
            <a:off x="5468605" y="0"/>
            <a:ext cx="3675395" cy="251460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57200" y="146447"/>
            <a:ext cx="2924198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一</a:t>
            </a:r>
            <a:r>
              <a:rPr lang="en-US" altLang="zh-TW" sz="34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.</a:t>
            </a:r>
            <a:r>
              <a:rPr lang="zh-TW" altLang="en-US" sz="3400" u="sng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世界的憎恨</a:t>
            </a:r>
            <a:endParaRPr lang="en-US" sz="3400" u="sng" dirty="0">
              <a:solidFill>
                <a:prstClr val="black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00700" y="679847"/>
            <a:ext cx="2746265" cy="16619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  <a:sym typeface="Wingdings"/>
              </a:rPr>
              <a:t></a:t>
            </a:r>
            <a:r>
              <a:rPr lang="zh-TW" altLang="en-US" sz="34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逼害</a:t>
            </a:r>
            <a:r>
              <a:rPr lang="zh-TW" altLang="en-US" sz="34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en-US" altLang="zh-TW" sz="34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(15:20)</a:t>
            </a:r>
            <a:endParaRPr lang="en-US" altLang="zh-TW" sz="3400" dirty="0">
              <a:solidFill>
                <a:prstClr val="black"/>
              </a:solidFill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400" dirty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  <a:sym typeface="Wingdings"/>
              </a:rPr>
              <a:t></a:t>
            </a:r>
            <a:r>
              <a:rPr lang="zh-TW" altLang="en-US" sz="34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趕遂</a:t>
            </a:r>
            <a:r>
              <a:rPr lang="zh-TW" altLang="en-US" sz="34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en-US" altLang="zh-TW" sz="34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(16:2)</a:t>
            </a:r>
          </a:p>
          <a:p>
            <a:r>
              <a:rPr lang="zh-TW" altLang="en-US" sz="3400" dirty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  <a:sym typeface="Wingdings"/>
              </a:rPr>
              <a:t></a:t>
            </a:r>
            <a:r>
              <a:rPr lang="zh-TW" altLang="en-US" sz="34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殺害</a:t>
            </a:r>
            <a:r>
              <a:rPr lang="zh-TW" altLang="en-US" sz="34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en-US" altLang="zh-TW" sz="34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(16:2)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-76200" y="2366427"/>
            <a:ext cx="88392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4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「我</a:t>
            </a:r>
            <a:r>
              <a:rPr lang="zh-TW" altLang="en-US" sz="34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將這事告訴你們，是叫你們到了時</a:t>
            </a:r>
            <a:r>
              <a:rPr lang="zh-TW" altLang="en-US" sz="34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候可以</a:t>
            </a:r>
            <a:endParaRPr lang="en-US" altLang="zh-TW" sz="3400" dirty="0" smtClean="0">
              <a:solidFill>
                <a:srgbClr val="002060"/>
              </a:solidFill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4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4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  想</a:t>
            </a:r>
            <a:r>
              <a:rPr lang="zh-TW" altLang="en-US" sz="34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起我對你們說過了</a:t>
            </a:r>
            <a:r>
              <a:rPr lang="zh-TW" altLang="en-US" sz="34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。」</a:t>
            </a:r>
            <a:r>
              <a:rPr lang="en-US" altLang="zh-TW" sz="34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(</a:t>
            </a:r>
            <a:r>
              <a:rPr lang="zh-TW" altLang="en-US" sz="34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約</a:t>
            </a:r>
            <a:r>
              <a:rPr lang="en-US" altLang="zh-TW" sz="34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16:4)</a:t>
            </a:r>
            <a:endParaRPr lang="en-US" sz="3400" dirty="0">
              <a:solidFill>
                <a:srgbClr val="00206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76200" y="3505200"/>
            <a:ext cx="9924512" cy="16619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「你</a:t>
            </a:r>
            <a:r>
              <a:rPr lang="zh-TW" altLang="en-US" sz="34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們要追念往</a:t>
            </a:r>
            <a:r>
              <a:rPr lang="zh-TW" altLang="en-US" sz="34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日</a:t>
            </a:r>
            <a:r>
              <a:rPr lang="en-US" altLang="zh-TW" sz="34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...</a:t>
            </a:r>
            <a:r>
              <a:rPr lang="zh-TW" altLang="en-US" sz="34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所</a:t>
            </a:r>
            <a:r>
              <a:rPr lang="zh-TW" altLang="en-US" sz="34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忍受大爭戰的各樣苦難：  </a:t>
            </a:r>
          </a:p>
          <a:p>
            <a:r>
              <a:rPr lang="zh-TW" altLang="en-US" sz="34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   一</a:t>
            </a:r>
            <a:r>
              <a:rPr lang="zh-TW" altLang="en-US" sz="34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面被毀謗，遭患難，成了戲</a:t>
            </a:r>
            <a:r>
              <a:rPr lang="zh-TW" altLang="en-US" sz="34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景</a:t>
            </a:r>
            <a:r>
              <a:rPr lang="en-US" altLang="zh-TW" sz="34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...</a:t>
            </a:r>
            <a:r>
              <a:rPr lang="zh-TW" altLang="en-US" sz="34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那些被</a:t>
            </a:r>
            <a:r>
              <a:rPr lang="zh-TW" altLang="en-US" sz="34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捆</a:t>
            </a:r>
            <a:r>
              <a:rPr lang="zh-TW" altLang="en-US" sz="34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鎖</a:t>
            </a:r>
            <a:endParaRPr lang="en-US" altLang="zh-TW" sz="3400" dirty="0" smtClean="0">
              <a:solidFill>
                <a:srgbClr val="002060"/>
              </a:solidFill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4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4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  的人</a:t>
            </a:r>
            <a:r>
              <a:rPr lang="en-US" altLang="zh-TW" sz="34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...</a:t>
            </a:r>
            <a:r>
              <a:rPr lang="zh-TW" altLang="en-US" sz="34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家</a:t>
            </a:r>
            <a:r>
              <a:rPr lang="zh-TW" altLang="en-US" sz="34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業被人搶</a:t>
            </a:r>
            <a:r>
              <a:rPr lang="zh-TW" altLang="en-US" sz="34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去</a:t>
            </a:r>
            <a:r>
              <a:rPr lang="en-US" altLang="zh-TW" sz="34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...</a:t>
            </a:r>
            <a:r>
              <a:rPr lang="zh-TW" altLang="en-US" sz="34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」</a:t>
            </a:r>
            <a:r>
              <a:rPr lang="en-US" altLang="zh-TW" sz="34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(</a:t>
            </a:r>
            <a:r>
              <a:rPr lang="zh-TW" altLang="en-US" sz="34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來</a:t>
            </a:r>
            <a:r>
              <a:rPr lang="en-US" altLang="zh-TW" sz="34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10:32-34)</a:t>
            </a:r>
            <a:endParaRPr lang="en-US" sz="3400" dirty="0">
              <a:solidFill>
                <a:srgbClr val="00206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76200" y="5043607"/>
            <a:ext cx="9568645" cy="16619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「又有人忍受戲弄、鞭打、捆鎖、監禁、各等</a:t>
            </a:r>
            <a:r>
              <a:rPr lang="zh-TW" altLang="en-US" sz="34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的</a:t>
            </a:r>
            <a:endParaRPr lang="en-US" altLang="zh-TW" sz="3400" dirty="0" smtClean="0">
              <a:solidFill>
                <a:srgbClr val="002060"/>
              </a:solidFill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4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4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  磨</a:t>
            </a:r>
            <a:r>
              <a:rPr lang="zh-TW" altLang="en-US" sz="34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煉</a:t>
            </a:r>
            <a:r>
              <a:rPr lang="zh-TW" altLang="en-US" sz="34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，被</a:t>
            </a:r>
            <a:r>
              <a:rPr lang="zh-TW" altLang="en-US" sz="34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石頭打死，被鋸鋸死，受試探，被</a:t>
            </a:r>
            <a:r>
              <a:rPr lang="zh-TW" altLang="en-US" sz="34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刀</a:t>
            </a:r>
            <a:endParaRPr lang="en-US" altLang="zh-TW" sz="3400" dirty="0" smtClean="0">
              <a:solidFill>
                <a:srgbClr val="002060"/>
              </a:solidFill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4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4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  殺</a:t>
            </a:r>
            <a:r>
              <a:rPr lang="en-US" altLang="zh-TW" sz="34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...</a:t>
            </a:r>
            <a:r>
              <a:rPr lang="zh-TW" altLang="en-US" sz="34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受</a:t>
            </a:r>
            <a:r>
              <a:rPr lang="zh-TW" altLang="en-US" sz="34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苦</a:t>
            </a:r>
            <a:r>
              <a:rPr lang="zh-TW" altLang="en-US" sz="34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害</a:t>
            </a:r>
            <a:r>
              <a:rPr lang="zh-TW" altLang="en-US" sz="34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，飄</a:t>
            </a:r>
            <a:r>
              <a:rPr lang="zh-TW" altLang="en-US" sz="34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流無</a:t>
            </a:r>
            <a:r>
              <a:rPr lang="zh-TW" altLang="en-US" sz="34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定</a:t>
            </a:r>
            <a:r>
              <a:rPr lang="en-US" altLang="zh-TW" sz="34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...</a:t>
            </a:r>
            <a:r>
              <a:rPr lang="zh-TW" altLang="en-US" sz="34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」</a:t>
            </a:r>
            <a:r>
              <a:rPr lang="en-US" altLang="zh-TW" sz="34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(</a:t>
            </a:r>
            <a:r>
              <a:rPr lang="zh-TW" altLang="en-US" sz="34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來</a:t>
            </a:r>
            <a:r>
              <a:rPr lang="en-US" altLang="zh-TW" sz="34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11:36-38)</a:t>
            </a:r>
            <a:r>
              <a:rPr lang="zh-TW" altLang="en-US" sz="34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 </a:t>
            </a:r>
            <a:endParaRPr lang="en-US" sz="3400" dirty="0">
              <a:solidFill>
                <a:srgbClr val="00206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51933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communionfire.com/uploads/2/4/7/7/24774687/140717916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089" y="0"/>
            <a:ext cx="915309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0520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d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://openoureyeslord.files.wordpress.com/2013/03/martyrdom-of-polycar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832" y="-29969"/>
            <a:ext cx="9172832" cy="6887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://denveryouthproject.files.wordpress.com/2012/05/pp_early_persecution_of_christians_js_0027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832" y="29688"/>
            <a:ext cx="921250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://chineseposters.net/images/e13-76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832" y="-20134"/>
            <a:ext cx="9239872" cy="6868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8102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srr.com/assets/imagecache/article_header/article/header/headershareholder-oppression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96" r="3903"/>
          <a:stretch/>
        </p:blipFill>
        <p:spPr bwMode="auto">
          <a:xfrm>
            <a:off x="6367848" y="4953000"/>
            <a:ext cx="2784390" cy="190500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http://joeforamerica.com/wp-content/uploads/2014/01/christian-persecution11-300x22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3352800"/>
            <a:ext cx="4481384" cy="3420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www.horizonweekly.ca/upload_files/news/PersecutedChristian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304800"/>
            <a:ext cx="4572000" cy="2695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://www.barenakedislam.com/wp-content/uploads/2014/01/christian-persecution-in-middle-east-on-the-ris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231157"/>
            <a:ext cx="4267200" cy="2265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http://www.barenakedislam.com/wp-content/uploads/2014/01/ob_36f9da25d794a4cb46d9f90072e91bbc_somalie-execution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56"/>
          <a:stretch/>
        </p:blipFill>
        <p:spPr bwMode="auto">
          <a:xfrm>
            <a:off x="155575" y="275689"/>
            <a:ext cx="3933825" cy="2753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5477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4.bp.blogspot.com/-QJfXPkQ-s0Q/UJoNlXhSODI/AAAAAAAABoQ/udAnGlWx6Ac/s1600/Anti-JCTFlagofUSA.jpe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362"/>
          <a:stretch/>
        </p:blipFill>
        <p:spPr bwMode="auto">
          <a:xfrm>
            <a:off x="4279552" y="2975908"/>
            <a:ext cx="3630827" cy="1841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://media.townhall.com/townhall/reu/ha/uploads/2013/8/12/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0780" y="94735"/>
            <a:ext cx="5508373" cy="2816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http://wp.production.patheos.com/blogs/friendlyatheist/files/2010/10/busad_WashingtonDCcor_live_hires5a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99" t="14137"/>
          <a:stretch/>
        </p:blipFill>
        <p:spPr bwMode="auto">
          <a:xfrm>
            <a:off x="304800" y="76200"/>
            <a:ext cx="2840852" cy="4951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0" name="Picture 12" descr="http://www.speroforum.com/site/article_images/sampleatheist%20propaganda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458" b="7455"/>
          <a:stretch/>
        </p:blipFill>
        <p:spPr bwMode="auto">
          <a:xfrm>
            <a:off x="304799" y="4895851"/>
            <a:ext cx="8544354" cy="1962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7076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illinoisfamily.org/wp-content/uploads/2014/03/Christian-intoleranc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2819398"/>
            <a:ext cx="5541411" cy="279218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pastorshearer.net/Current%20Events/Resources/anti-c8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228599"/>
            <a:ext cx="2971800" cy="4353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www.newsrealblog.com/wp-content/uploads/2010/07/ACLU-Anti-Christian-Lawyers-Unio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1347" y="228599"/>
            <a:ext cx="3469156" cy="21768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056" name="Picture 8" descr="http://www.christianresponsealerts.com/wp-content/uploads/2012/05/christianbashingLG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33" r="11218" b="26591"/>
          <a:stretch/>
        </p:blipFill>
        <p:spPr bwMode="auto">
          <a:xfrm>
            <a:off x="30678" y="4703172"/>
            <a:ext cx="3124200" cy="181682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://cdn1.russellmoore.com/2011/02/darwin-fish-gold-car-emblem-2127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2682" y="381000"/>
            <a:ext cx="2281120" cy="2281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3381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13" t="31961" r="34902" b="8507"/>
          <a:stretch/>
        </p:blipFill>
        <p:spPr bwMode="auto">
          <a:xfrm>
            <a:off x="0" y="152400"/>
            <a:ext cx="4433755" cy="3619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44" t="31494" r="33150" b="6948"/>
          <a:stretch/>
        </p:blipFill>
        <p:spPr bwMode="auto">
          <a:xfrm>
            <a:off x="3886201" y="2590800"/>
            <a:ext cx="5225142" cy="3923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6" descr="http://augustine.com/sites/default/files/todo/img/chick_fil_a_sign_5x3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20" t="3614" r="28182" b="6515"/>
          <a:stretch/>
        </p:blipFill>
        <p:spPr bwMode="auto">
          <a:xfrm>
            <a:off x="533400" y="3886200"/>
            <a:ext cx="2514600" cy="2871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ttps://www.ummchealth.com/uploadedImages/Maps/chick-fil-a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35594"/>
            <a:ext cx="3262445" cy="2446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4114800" y="3048000"/>
            <a:ext cx="4876800" cy="609600"/>
          </a:xfrm>
          <a:prstGeom prst="rect">
            <a:avLst/>
          </a:prstGeom>
          <a:solidFill>
            <a:schemeClr val="accent6">
              <a:lumMod val="60000"/>
              <a:lumOff val="40000"/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145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ttps://lh5.googleusercontent.com/-2yNy69iw4rs/Uj_w5aN83-I/AAAAAAAAGJw/KoyfsngKxNg/s288/1379922094.57149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518"/>
          <a:stretch/>
        </p:blipFill>
        <p:spPr bwMode="auto">
          <a:xfrm>
            <a:off x="5156886" y="4114800"/>
            <a:ext cx="3834714" cy="25054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11" name="TextBox 10"/>
          <p:cNvSpPr txBox="1"/>
          <p:nvPr/>
        </p:nvSpPr>
        <p:spPr>
          <a:xfrm>
            <a:off x="304800" y="146447"/>
            <a:ext cx="2924198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二</a:t>
            </a:r>
            <a:r>
              <a:rPr lang="en-US" altLang="zh-TW" sz="34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.</a:t>
            </a:r>
            <a:r>
              <a:rPr lang="zh-TW" altLang="en-US" sz="3400" u="sng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憎恨的原因</a:t>
            </a:r>
            <a:endParaRPr lang="en-US" sz="3400" u="sng" dirty="0">
              <a:solidFill>
                <a:prstClr val="black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8200" y="685800"/>
            <a:ext cx="665919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毛澤東：世</a:t>
            </a:r>
            <a:r>
              <a:rPr lang="zh-TW" altLang="en-US" sz="34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間沒有無原無故的恨</a:t>
            </a:r>
            <a:r>
              <a:rPr lang="en-US" altLang="zh-TW" sz="34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...</a:t>
            </a:r>
            <a:endParaRPr lang="en-US" sz="3400" dirty="0">
              <a:solidFill>
                <a:srgbClr val="00206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38200" y="1289447"/>
            <a:ext cx="8063426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律法上所寫的話：他們無故的恨我 </a:t>
            </a:r>
            <a:r>
              <a:rPr lang="en-US" altLang="zh-TW" sz="34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(25</a:t>
            </a:r>
            <a:r>
              <a:rPr lang="zh-TW" altLang="en-US" sz="34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節</a:t>
            </a:r>
            <a:r>
              <a:rPr lang="en-US" altLang="zh-TW" sz="34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)</a:t>
            </a:r>
            <a:endParaRPr lang="en-US" sz="3400" dirty="0">
              <a:solidFill>
                <a:srgbClr val="00206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38200" y="1828800"/>
            <a:ext cx="358143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  <a:sym typeface="Wingdings"/>
              </a:rPr>
              <a:t></a:t>
            </a:r>
            <a:r>
              <a:rPr lang="zh-TW" altLang="en-US" sz="34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信徒與耶穌認同</a:t>
            </a:r>
            <a:r>
              <a:rPr lang="zh-TW" altLang="en-US" sz="34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 </a:t>
            </a:r>
            <a:endParaRPr lang="en-US" altLang="zh-TW" sz="3400" dirty="0">
              <a:solidFill>
                <a:prstClr val="black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62000" y="2362200"/>
            <a:ext cx="602921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-</a:t>
            </a:r>
            <a:r>
              <a:rPr lang="zh-TW" altLang="en-US" sz="34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 恨你們以先已經恨我了</a:t>
            </a:r>
            <a:r>
              <a:rPr lang="en-US" altLang="zh-TW" sz="34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(18</a:t>
            </a:r>
            <a:r>
              <a:rPr lang="zh-TW" altLang="en-US" sz="34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節</a:t>
            </a:r>
            <a:r>
              <a:rPr lang="en-US" altLang="zh-TW" sz="34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)</a:t>
            </a:r>
            <a:endParaRPr lang="en-US" sz="3400" dirty="0">
              <a:solidFill>
                <a:prstClr val="black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62000" y="2895600"/>
            <a:ext cx="7483139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-</a:t>
            </a:r>
            <a:r>
              <a:rPr lang="zh-TW" altLang="en-US" sz="34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 他們逼迫了</a:t>
            </a:r>
            <a:r>
              <a:rPr lang="zh-TW" altLang="en-US" sz="3400" dirty="0" smtClean="0">
                <a:latin typeface="華康宗楷體 Std W7" pitchFamily="66" charset="-120"/>
                <a:ea typeface="華康宗楷體 Std W7" pitchFamily="66" charset="-120"/>
              </a:rPr>
              <a:t>主</a:t>
            </a:r>
            <a:r>
              <a:rPr lang="zh-TW" altLang="en-US" sz="34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，也要逼迫</a:t>
            </a:r>
            <a:r>
              <a:rPr lang="zh-TW" altLang="en-US" sz="3400" dirty="0" smtClean="0">
                <a:latin typeface="華康宗楷體 Std W7" pitchFamily="66" charset="-120"/>
                <a:ea typeface="華康宗楷體 Std W7" pitchFamily="66" charset="-120"/>
              </a:rPr>
              <a:t>信徒 </a:t>
            </a:r>
            <a:r>
              <a:rPr lang="en-US" altLang="zh-TW" sz="34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(20</a:t>
            </a:r>
            <a:r>
              <a:rPr lang="zh-TW" altLang="en-US" sz="34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節</a:t>
            </a:r>
            <a:r>
              <a:rPr lang="en-US" altLang="zh-TW" sz="34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)</a:t>
            </a:r>
            <a:endParaRPr lang="en-US" sz="3400" dirty="0">
              <a:solidFill>
                <a:prstClr val="black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66441" y="3443407"/>
            <a:ext cx="7452681" cy="21852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-</a:t>
            </a:r>
            <a:r>
              <a:rPr lang="zh-TW" altLang="en-US" sz="34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 世人給我們的主編了一個荊棘冠冕，</a:t>
            </a:r>
            <a:endParaRPr lang="en-US" altLang="zh-TW" sz="3400" dirty="0" smtClean="0">
              <a:solidFill>
                <a:prstClr val="black"/>
              </a:solidFill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400" dirty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4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 為什麼我們希望應該</a:t>
            </a:r>
            <a:endParaRPr lang="en-US" altLang="zh-TW" sz="3400" dirty="0" smtClean="0">
              <a:solidFill>
                <a:prstClr val="black"/>
              </a:solidFill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4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  得一個玫瑰冠呢？</a:t>
            </a:r>
            <a:endParaRPr lang="en-US" altLang="zh-TW" sz="3400" dirty="0" smtClean="0">
              <a:solidFill>
                <a:prstClr val="black"/>
              </a:solidFill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400" dirty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4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     </a:t>
            </a:r>
            <a:r>
              <a:rPr lang="zh-TW" altLang="en-US" sz="3000" dirty="0" smtClean="0">
                <a:solidFill>
                  <a:srgbClr val="002060"/>
                </a:solidFill>
                <a:latin typeface="華康宗楷體 Std W7"/>
                <a:ea typeface="華康宗楷體 Std W7"/>
              </a:rPr>
              <a:t>～馬丁路德</a:t>
            </a:r>
            <a:endParaRPr lang="en-US" sz="3000" dirty="0">
              <a:solidFill>
                <a:srgbClr val="00206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94912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220lily.files.wordpress.com/2013/11/500-paul-damascusroad2288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ounded Rectangular Callout 2"/>
          <p:cNvSpPr/>
          <p:nvPr/>
        </p:nvSpPr>
        <p:spPr>
          <a:xfrm>
            <a:off x="2895600" y="152400"/>
            <a:ext cx="3276600" cy="1143000"/>
          </a:xfrm>
          <a:prstGeom prst="wedgeRoundRectCallou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4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掃羅，掃羅，</a:t>
            </a:r>
            <a:endParaRPr lang="en-US" altLang="zh-TW" sz="3400" dirty="0" smtClean="0">
              <a:solidFill>
                <a:srgbClr val="002060"/>
              </a:solidFill>
              <a:latin typeface="華康宗楷體 Std W7" pitchFamily="66" charset="-120"/>
              <a:ea typeface="華康宗楷體 Std W7" pitchFamily="66" charset="-120"/>
            </a:endParaRPr>
          </a:p>
          <a:p>
            <a:pPr algn="ctr"/>
            <a:r>
              <a:rPr lang="zh-TW" altLang="en-US" sz="34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為什麼逼迫我？</a:t>
            </a:r>
            <a:endParaRPr lang="en-US" sz="3400" dirty="0">
              <a:solidFill>
                <a:srgbClr val="00206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84528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304800" y="146447"/>
            <a:ext cx="2924198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二</a:t>
            </a:r>
            <a:r>
              <a:rPr lang="en-US" altLang="zh-TW" sz="34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.</a:t>
            </a:r>
            <a:r>
              <a:rPr lang="zh-TW" altLang="en-US" sz="3400" u="sng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憎恨的原因</a:t>
            </a:r>
            <a:endParaRPr lang="en-US" sz="3400" u="sng" dirty="0">
              <a:solidFill>
                <a:prstClr val="black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38200" y="756047"/>
            <a:ext cx="358143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white">
                    <a:lumMod val="65000"/>
                  </a:prstClr>
                </a:solidFill>
                <a:latin typeface="華康宗楷體 Std W7" pitchFamily="66" charset="-120"/>
                <a:ea typeface="華康宗楷體 Std W7" pitchFamily="66" charset="-120"/>
                <a:sym typeface="Wingdings"/>
              </a:rPr>
              <a:t></a:t>
            </a:r>
            <a:r>
              <a:rPr lang="zh-TW" altLang="en-US" sz="3400" dirty="0" smtClean="0">
                <a:solidFill>
                  <a:prstClr val="white">
                    <a:lumMod val="65000"/>
                  </a:prstClr>
                </a:solidFill>
                <a:latin typeface="華康宗楷體 Std W7" pitchFamily="66" charset="-120"/>
                <a:ea typeface="華康宗楷體 Std W7" pitchFamily="66" charset="-120"/>
              </a:rPr>
              <a:t>信徒與耶穌認同 </a:t>
            </a:r>
            <a:endParaRPr lang="en-US" altLang="zh-TW" sz="3400" dirty="0">
              <a:solidFill>
                <a:prstClr val="white">
                  <a:lumMod val="65000"/>
                </a:prstClr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8600" y="1828800"/>
            <a:ext cx="8869736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只因你們不屬世界</a:t>
            </a:r>
            <a:r>
              <a:rPr lang="en-US" altLang="zh-TW" sz="34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...</a:t>
            </a:r>
            <a:r>
              <a:rPr lang="zh-TW" altLang="en-US" sz="34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所以世界就恨你們 </a:t>
            </a:r>
            <a:r>
              <a:rPr lang="en-US" altLang="zh-TW" sz="30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(19</a:t>
            </a:r>
            <a:r>
              <a:rPr lang="zh-TW" altLang="en-US" sz="30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節</a:t>
            </a:r>
            <a:r>
              <a:rPr lang="en-US" altLang="zh-TW" sz="30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)</a:t>
            </a:r>
            <a:endParaRPr lang="en-US" sz="3000" dirty="0">
              <a:solidFill>
                <a:prstClr val="black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38200" y="2438400"/>
            <a:ext cx="6000361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入世而不屬世</a:t>
            </a:r>
            <a:r>
              <a:rPr lang="zh-TW" altLang="en-US" sz="34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    在世卻要脫世</a:t>
            </a:r>
            <a:endParaRPr lang="en-US" sz="3400" dirty="0">
              <a:solidFill>
                <a:prstClr val="black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28600" y="3124200"/>
            <a:ext cx="8905002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光來到世間，世人因自己的行為是惡的</a:t>
            </a:r>
            <a:r>
              <a:rPr lang="zh-TW" altLang="en-US" sz="34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，不愛</a:t>
            </a:r>
            <a:endParaRPr lang="en-US" altLang="zh-TW" sz="3400" dirty="0" smtClean="0">
              <a:solidFill>
                <a:srgbClr val="002060"/>
              </a:solidFill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4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光</a:t>
            </a:r>
            <a:r>
              <a:rPr lang="zh-TW" altLang="en-US" sz="34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，倒愛黑</a:t>
            </a:r>
            <a:r>
              <a:rPr lang="zh-TW" altLang="en-US" sz="34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暗</a:t>
            </a:r>
            <a:r>
              <a:rPr lang="en-US" altLang="zh-TW" sz="34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...</a:t>
            </a:r>
            <a:r>
              <a:rPr lang="zh-TW" altLang="en-US" sz="3400" dirty="0" smtClean="0">
                <a:latin typeface="華康宗楷體 Std W7" pitchFamily="66" charset="-120"/>
                <a:ea typeface="華康宗楷體 Std W7" pitchFamily="66" charset="-120"/>
              </a:rPr>
              <a:t>凡</a:t>
            </a:r>
            <a:r>
              <a:rPr lang="zh-TW" altLang="en-US" sz="3400" dirty="0">
                <a:latin typeface="華康宗楷體 Std W7" pitchFamily="66" charset="-120"/>
                <a:ea typeface="華康宗楷體 Std W7" pitchFamily="66" charset="-120"/>
              </a:rPr>
              <a:t>作惡的便恨</a:t>
            </a:r>
            <a:r>
              <a:rPr lang="zh-TW" altLang="en-US" sz="3400" dirty="0" smtClean="0">
                <a:latin typeface="華康宗楷體 Std W7" pitchFamily="66" charset="-120"/>
                <a:ea typeface="華康宗楷體 Std W7" pitchFamily="66" charset="-120"/>
              </a:rPr>
              <a:t>光</a:t>
            </a:r>
            <a:r>
              <a:rPr lang="zh-TW" altLang="en-US" sz="34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  </a:t>
            </a:r>
            <a:r>
              <a:rPr lang="en-US" altLang="zh-TW" sz="30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(</a:t>
            </a:r>
            <a:r>
              <a:rPr lang="zh-TW" altLang="en-US" sz="30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約</a:t>
            </a:r>
            <a:r>
              <a:rPr lang="en-US" altLang="zh-TW" sz="30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3:19-20)</a:t>
            </a:r>
            <a:r>
              <a:rPr lang="zh-TW" altLang="en-US" sz="30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 </a:t>
            </a:r>
            <a:endParaRPr lang="zh-TW" altLang="en-US" sz="3000" dirty="0">
              <a:solidFill>
                <a:prstClr val="black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8200" y="1295400"/>
            <a:ext cx="358143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  <a:sym typeface="Wingdings"/>
              </a:rPr>
              <a:t></a:t>
            </a:r>
            <a:r>
              <a:rPr lang="zh-TW" altLang="en-US" sz="34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信徒不屬這世界</a:t>
            </a:r>
            <a:r>
              <a:rPr lang="zh-TW" altLang="en-US" sz="34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 </a:t>
            </a:r>
            <a:endParaRPr lang="en-US" altLang="zh-TW" sz="3400" dirty="0">
              <a:solidFill>
                <a:prstClr val="black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28600" y="4267200"/>
            <a:ext cx="8978740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他們在這些事上，見你們不與他們同奔那放</a:t>
            </a:r>
            <a:r>
              <a:rPr lang="zh-TW" altLang="en-US" sz="34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蕩</a:t>
            </a:r>
            <a:endParaRPr lang="en-US" altLang="zh-TW" sz="3400" dirty="0" smtClean="0">
              <a:solidFill>
                <a:srgbClr val="002060"/>
              </a:solidFill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4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無</a:t>
            </a:r>
            <a:r>
              <a:rPr lang="zh-TW" altLang="en-US" sz="34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度的路，</a:t>
            </a:r>
            <a:r>
              <a:rPr lang="zh-TW" altLang="en-US" sz="3400" dirty="0">
                <a:latin typeface="華康宗楷體 Std W7" pitchFamily="66" charset="-120"/>
                <a:ea typeface="華康宗楷體 Std W7" pitchFamily="66" charset="-120"/>
              </a:rPr>
              <a:t>就以為怪</a:t>
            </a:r>
            <a:r>
              <a:rPr lang="zh-TW" altLang="en-US" sz="34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，毀謗你們</a:t>
            </a:r>
            <a:r>
              <a:rPr lang="zh-TW" altLang="en-US" sz="34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。</a:t>
            </a:r>
            <a:r>
              <a:rPr lang="en-US" altLang="zh-TW" sz="30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(</a:t>
            </a:r>
            <a:r>
              <a:rPr lang="zh-TW" altLang="en-US" sz="30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彼前</a:t>
            </a:r>
            <a:r>
              <a:rPr lang="en-US" altLang="zh-TW" sz="30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4:4</a:t>
            </a:r>
            <a:r>
              <a:rPr lang="en-US" altLang="zh-TW" sz="34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)</a:t>
            </a:r>
            <a:r>
              <a:rPr lang="zh-TW" altLang="en-US" sz="34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 </a:t>
            </a:r>
            <a:endParaRPr lang="zh-TW" altLang="en-US" sz="3400" dirty="0">
              <a:solidFill>
                <a:prstClr val="black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2" name="Not Equal 1"/>
          <p:cNvSpPr/>
          <p:nvPr/>
        </p:nvSpPr>
        <p:spPr>
          <a:xfrm>
            <a:off x="3547435" y="2656129"/>
            <a:ext cx="414965" cy="304800"/>
          </a:xfrm>
          <a:prstGeom prst="mathNot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2602685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304800" y="146447"/>
            <a:ext cx="2924198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二</a:t>
            </a:r>
            <a:r>
              <a:rPr lang="en-US" altLang="zh-TW" sz="34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.</a:t>
            </a:r>
            <a:r>
              <a:rPr lang="zh-TW" altLang="en-US" sz="3400" u="sng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憎恨的原因</a:t>
            </a:r>
            <a:endParaRPr lang="en-US" sz="3400" u="sng" dirty="0">
              <a:solidFill>
                <a:prstClr val="black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38200" y="762000"/>
            <a:ext cx="358143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white">
                    <a:lumMod val="75000"/>
                  </a:prstClr>
                </a:solidFill>
                <a:latin typeface="華康宗楷體 Std W7" pitchFamily="66" charset="-120"/>
                <a:ea typeface="華康宗楷體 Std W7" pitchFamily="66" charset="-120"/>
                <a:sym typeface="Wingdings"/>
              </a:rPr>
              <a:t></a:t>
            </a:r>
            <a:r>
              <a:rPr lang="zh-TW" altLang="en-US" sz="3400" dirty="0" smtClean="0">
                <a:solidFill>
                  <a:prstClr val="white">
                    <a:lumMod val="75000"/>
                  </a:prstClr>
                </a:solidFill>
                <a:latin typeface="華康宗楷體 Std W7" pitchFamily="66" charset="-120"/>
                <a:ea typeface="華康宗楷體 Std W7" pitchFamily="66" charset="-120"/>
              </a:rPr>
              <a:t>信徒與耶穌認同 </a:t>
            </a:r>
            <a:endParaRPr lang="en-US" altLang="zh-TW" sz="3400" dirty="0">
              <a:solidFill>
                <a:prstClr val="white">
                  <a:lumMod val="75000"/>
                </a:prstClr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8200" y="1295400"/>
            <a:ext cx="358143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white">
                    <a:lumMod val="75000"/>
                  </a:prstClr>
                </a:solidFill>
                <a:latin typeface="華康宗楷體 Std W7" pitchFamily="66" charset="-120"/>
                <a:ea typeface="華康宗楷體 Std W7" pitchFamily="66" charset="-120"/>
                <a:sym typeface="Wingdings"/>
              </a:rPr>
              <a:t></a:t>
            </a:r>
            <a:r>
              <a:rPr lang="zh-TW" altLang="en-US" sz="3400" dirty="0" smtClean="0">
                <a:solidFill>
                  <a:prstClr val="white">
                    <a:lumMod val="75000"/>
                  </a:prstClr>
                </a:solidFill>
                <a:latin typeface="華康宗楷體 Std W7" pitchFamily="66" charset="-120"/>
                <a:ea typeface="華康宗楷體 Std W7" pitchFamily="66" charset="-120"/>
              </a:rPr>
              <a:t>信徒不屬這世界 </a:t>
            </a:r>
            <a:endParaRPr lang="en-US" altLang="zh-TW" sz="3400" dirty="0">
              <a:solidFill>
                <a:prstClr val="white">
                  <a:lumMod val="75000"/>
                </a:prstClr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38200" y="1828800"/>
            <a:ext cx="3435556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  <a:sym typeface="Wingdings"/>
              </a:rPr>
              <a:t></a:t>
            </a:r>
            <a:r>
              <a:rPr lang="zh-TW" altLang="en-US" sz="34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  <a:sym typeface="Wingdings"/>
              </a:rPr>
              <a:t>世人</a:t>
            </a:r>
            <a:r>
              <a:rPr lang="zh-TW" altLang="en-US" sz="34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不認識父神</a:t>
            </a:r>
            <a:endParaRPr lang="en-US" altLang="zh-TW" sz="3400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6200" y="3128427"/>
            <a:ext cx="8760732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-</a:t>
            </a:r>
            <a:r>
              <a:rPr lang="zh-TW" altLang="en-US" sz="34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 但他們因我的名，要向你們行這一切的事，</a:t>
            </a:r>
            <a:endParaRPr lang="en-US" altLang="zh-TW" sz="3400" dirty="0" smtClean="0">
              <a:solidFill>
                <a:srgbClr val="002060"/>
              </a:solidFill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4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  是因為他們不認識那差我來的</a:t>
            </a:r>
            <a:r>
              <a:rPr lang="zh-TW" altLang="en-US" sz="3400" dirty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en-US" altLang="zh-TW" sz="30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(15:21)</a:t>
            </a:r>
            <a:r>
              <a:rPr lang="zh-TW" altLang="en-US" sz="30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 </a:t>
            </a:r>
            <a:endParaRPr lang="zh-TW" altLang="en-US" sz="3000" dirty="0">
              <a:solidFill>
                <a:prstClr val="black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4899" y="4262252"/>
            <a:ext cx="8324715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-</a:t>
            </a:r>
            <a:r>
              <a:rPr lang="zh-TW" altLang="en-US" sz="34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4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他們這樣做，是因為未曾認識父，也未曾</a:t>
            </a:r>
            <a:endParaRPr lang="en-US" altLang="zh-TW" sz="3400" dirty="0">
              <a:solidFill>
                <a:srgbClr val="002060"/>
              </a:solidFill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4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  認識我</a:t>
            </a:r>
            <a:r>
              <a:rPr lang="zh-TW" altLang="en-US" sz="34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en-US" altLang="zh-TW" sz="30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(16:3)</a:t>
            </a:r>
            <a:r>
              <a:rPr lang="zh-TW" altLang="en-US" sz="30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 </a:t>
            </a:r>
            <a:endParaRPr lang="zh-TW" altLang="en-US" sz="3000" dirty="0">
              <a:solidFill>
                <a:prstClr val="black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pic>
        <p:nvPicPr>
          <p:cNvPr id="12292" name="Picture 4" descr="http://img.posterlounge.de/images/wbig/jonas-hanway-umbrella-jonas-hanway-35274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46806"/>
            <a:ext cx="4282953" cy="3112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11398" y="5334000"/>
            <a:ext cx="8385629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-</a:t>
            </a:r>
            <a:r>
              <a:rPr lang="zh-TW" altLang="en-US" sz="34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 宗教逼害本身可以是人自我錯誤的屏障，</a:t>
            </a:r>
            <a:endParaRPr lang="en-US" altLang="zh-TW" sz="3400" dirty="0" smtClean="0">
              <a:solidFill>
                <a:prstClr val="black"/>
              </a:solidFill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4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  或</a:t>
            </a:r>
            <a:r>
              <a:rPr lang="zh-TW" altLang="en-US" sz="3400" dirty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過度敬</a:t>
            </a:r>
            <a:r>
              <a:rPr lang="zh-TW" altLang="en-US" sz="34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虔熱心的假面具 </a:t>
            </a:r>
            <a:r>
              <a:rPr lang="zh-TW" altLang="en-US" sz="3000" dirty="0" smtClean="0">
                <a:solidFill>
                  <a:srgbClr val="002060"/>
                </a:solidFill>
                <a:latin typeface="華康宗楷體 Std W7"/>
                <a:ea typeface="華康宗楷體 Std W7"/>
              </a:rPr>
              <a:t>～ </a:t>
            </a:r>
            <a:r>
              <a:rPr lang="en-US" altLang="zh-TW" sz="3000" dirty="0" smtClean="0">
                <a:solidFill>
                  <a:srgbClr val="002060"/>
                </a:solidFill>
                <a:latin typeface="華康宗楷體 Std W7"/>
                <a:ea typeface="華康宗楷體 Std W7"/>
              </a:rPr>
              <a:t>Edmund Burke</a:t>
            </a:r>
            <a:endParaRPr lang="zh-TW" altLang="en-US" sz="3000" dirty="0">
              <a:solidFill>
                <a:srgbClr val="00206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5181600" y="4343400"/>
            <a:ext cx="838200" cy="488238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1567877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304800" y="146447"/>
            <a:ext cx="336021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三</a:t>
            </a:r>
            <a:r>
              <a:rPr lang="en-US" altLang="zh-TW" sz="34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.</a:t>
            </a:r>
            <a:r>
              <a:rPr lang="zh-TW" altLang="en-US" sz="3400" u="sng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如何面對攻擊</a:t>
            </a:r>
            <a:endParaRPr lang="en-US" sz="3400" u="sng" dirty="0">
              <a:solidFill>
                <a:prstClr val="black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38200" y="762000"/>
            <a:ext cx="2709396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  <a:sym typeface="Wingdings"/>
              </a:rPr>
              <a:t></a:t>
            </a:r>
            <a:r>
              <a:rPr lang="zh-TW" altLang="en-US" sz="34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作心裡準備 </a:t>
            </a:r>
            <a:endParaRPr lang="en-US" altLang="zh-TW" sz="3400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6200" y="1295400"/>
            <a:ext cx="9196748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- </a:t>
            </a:r>
            <a:r>
              <a:rPr lang="zh-TW" altLang="en-US" sz="34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凡</a:t>
            </a:r>
            <a:r>
              <a:rPr lang="zh-TW" altLang="en-US" sz="34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立志在基督耶穌裡敬虔度日的也都要</a:t>
            </a:r>
            <a:r>
              <a:rPr lang="zh-TW" altLang="en-US" sz="3400" dirty="0">
                <a:solidFill>
                  <a:schemeClr val="accent6">
                    <a:lumMod val="50000"/>
                  </a:schemeClr>
                </a:solidFill>
                <a:latin typeface="華康宗楷體 Std W7" pitchFamily="66" charset="-120"/>
                <a:ea typeface="華康宗楷體 Std W7" pitchFamily="66" charset="-120"/>
              </a:rPr>
              <a:t>受逼</a:t>
            </a:r>
            <a:r>
              <a:rPr lang="zh-TW" altLang="en-US" sz="3400" dirty="0" smtClean="0">
                <a:solidFill>
                  <a:schemeClr val="accent6">
                    <a:lumMod val="50000"/>
                  </a:schemeClr>
                </a:solidFill>
                <a:latin typeface="華康宗楷體 Std W7" pitchFamily="66" charset="-120"/>
                <a:ea typeface="華康宗楷體 Std W7" pitchFamily="66" charset="-120"/>
              </a:rPr>
              <a:t>迫</a:t>
            </a:r>
            <a:endParaRPr lang="en-US" altLang="zh-TW" sz="3400" dirty="0" smtClean="0">
              <a:solidFill>
                <a:schemeClr val="accent6">
                  <a:lumMod val="50000"/>
                </a:schemeClr>
              </a:solidFill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en-US" altLang="zh-TW" sz="34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  </a:t>
            </a:r>
            <a:r>
              <a:rPr lang="en-US" altLang="zh-TW" sz="30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(</a:t>
            </a:r>
            <a:r>
              <a:rPr lang="zh-TW" altLang="en-US" sz="30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提後</a:t>
            </a:r>
            <a:r>
              <a:rPr lang="en-US" altLang="zh-TW" sz="30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3:12)</a:t>
            </a:r>
            <a:r>
              <a:rPr lang="zh-TW" altLang="en-US" sz="30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 </a:t>
            </a:r>
            <a:endParaRPr lang="zh-TW" altLang="en-US" sz="3000" dirty="0">
              <a:solidFill>
                <a:prstClr val="black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6200" y="2442627"/>
            <a:ext cx="9196748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- </a:t>
            </a:r>
            <a:r>
              <a:rPr lang="zh-TW" altLang="en-US" sz="34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因</a:t>
            </a:r>
            <a:r>
              <a:rPr lang="zh-TW" altLang="en-US" sz="34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為你們蒙恩，不但得以順服基督，並要</a:t>
            </a:r>
            <a:r>
              <a:rPr lang="zh-TW" altLang="en-US" sz="34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為</a:t>
            </a:r>
            <a:r>
              <a:rPr lang="zh-TW" altLang="en-US" sz="34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祂</a:t>
            </a:r>
            <a:endParaRPr lang="en-US" altLang="zh-TW" sz="3400" dirty="0" smtClean="0">
              <a:solidFill>
                <a:srgbClr val="002060"/>
              </a:solidFill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en-US" altLang="zh-TW" sz="34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en-US" altLang="zh-TW" sz="34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400" dirty="0" smtClean="0">
                <a:solidFill>
                  <a:schemeClr val="accent6">
                    <a:lumMod val="50000"/>
                  </a:schemeClr>
                </a:solidFill>
                <a:latin typeface="華康宗楷體 Std W7" pitchFamily="66" charset="-120"/>
                <a:ea typeface="華康宗楷體 Std W7" pitchFamily="66" charset="-120"/>
              </a:rPr>
              <a:t>受</a:t>
            </a:r>
            <a:r>
              <a:rPr lang="zh-TW" altLang="en-US" sz="3400" dirty="0">
                <a:solidFill>
                  <a:schemeClr val="accent6">
                    <a:lumMod val="50000"/>
                  </a:schemeClr>
                </a:solidFill>
                <a:latin typeface="華康宗楷體 Std W7" pitchFamily="66" charset="-120"/>
                <a:ea typeface="華康宗楷體 Std W7" pitchFamily="66" charset="-120"/>
              </a:rPr>
              <a:t>苦</a:t>
            </a:r>
            <a:r>
              <a:rPr lang="zh-TW" altLang="en-US" sz="34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。 </a:t>
            </a:r>
            <a:r>
              <a:rPr lang="en-US" altLang="zh-TW" sz="30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(</a:t>
            </a:r>
            <a:r>
              <a:rPr lang="zh-TW" altLang="en-US" sz="30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腓</a:t>
            </a:r>
            <a:r>
              <a:rPr lang="en-US" altLang="zh-TW" sz="30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1:29)</a:t>
            </a:r>
            <a:r>
              <a:rPr lang="zh-TW" altLang="en-US" sz="30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 </a:t>
            </a:r>
            <a:endParaRPr lang="zh-TW" altLang="en-US" sz="3000" dirty="0">
              <a:solidFill>
                <a:prstClr val="black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9652" y="3585627"/>
            <a:ext cx="9196748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-</a:t>
            </a:r>
            <a:r>
              <a:rPr lang="zh-TW" altLang="en-US" sz="3400" dirty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4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免</a:t>
            </a:r>
            <a:r>
              <a:rPr lang="zh-TW" altLang="en-US" sz="34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得有人被諸般患難搖動。因為你們自己知</a:t>
            </a:r>
            <a:r>
              <a:rPr lang="zh-TW" altLang="en-US" sz="34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道</a:t>
            </a:r>
            <a:endParaRPr lang="en-US" altLang="zh-TW" sz="3400" dirty="0" smtClean="0">
              <a:solidFill>
                <a:srgbClr val="002060"/>
              </a:solidFill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4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  我</a:t>
            </a:r>
            <a:r>
              <a:rPr lang="zh-TW" altLang="en-US" sz="34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們</a:t>
            </a:r>
            <a:r>
              <a:rPr lang="zh-TW" altLang="en-US" sz="3400" dirty="0">
                <a:solidFill>
                  <a:schemeClr val="accent6">
                    <a:lumMod val="50000"/>
                  </a:schemeClr>
                </a:solidFill>
                <a:latin typeface="華康宗楷體 Std W7" pitchFamily="66" charset="-120"/>
                <a:ea typeface="華康宗楷體 Std W7" pitchFamily="66" charset="-120"/>
              </a:rPr>
              <a:t>受患難</a:t>
            </a:r>
            <a:r>
              <a:rPr lang="zh-TW" altLang="en-US" sz="34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原是命定的。 </a:t>
            </a:r>
            <a:r>
              <a:rPr lang="en-US" altLang="zh-TW" sz="30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(</a:t>
            </a:r>
            <a:r>
              <a:rPr lang="zh-TW" altLang="en-US" sz="30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帖前</a:t>
            </a:r>
            <a:r>
              <a:rPr lang="en-US" altLang="zh-TW" sz="30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3:3)</a:t>
            </a:r>
            <a:endParaRPr lang="zh-TW" altLang="en-US" sz="3000" dirty="0">
              <a:solidFill>
                <a:prstClr val="black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6200" y="4648200"/>
            <a:ext cx="9196748" cy="16619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-</a:t>
            </a:r>
            <a:r>
              <a:rPr lang="zh-TW" altLang="en-US" sz="34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4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只</a:t>
            </a:r>
            <a:r>
              <a:rPr lang="zh-TW" altLang="en-US" sz="34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要心尊主基督為聖。有人問你們心中盼望</a:t>
            </a:r>
            <a:r>
              <a:rPr lang="zh-TW" altLang="en-US" sz="34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的</a:t>
            </a:r>
            <a:endParaRPr lang="en-US" altLang="zh-TW" sz="3400" dirty="0" smtClean="0">
              <a:solidFill>
                <a:srgbClr val="002060"/>
              </a:solidFill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4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  緣</a:t>
            </a:r>
            <a:r>
              <a:rPr lang="zh-TW" altLang="en-US" sz="34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由，就要</a:t>
            </a:r>
            <a:r>
              <a:rPr lang="zh-TW" altLang="en-US" sz="3400" dirty="0">
                <a:solidFill>
                  <a:schemeClr val="accent6">
                    <a:lumMod val="50000"/>
                  </a:schemeClr>
                </a:solidFill>
                <a:latin typeface="華康宗楷體 Std W7" pitchFamily="66" charset="-120"/>
                <a:ea typeface="華康宗楷體 Std W7" pitchFamily="66" charset="-120"/>
              </a:rPr>
              <a:t>常作準備</a:t>
            </a:r>
            <a:r>
              <a:rPr lang="zh-TW" altLang="en-US" sz="34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，以溫柔、敬畏的心回</a:t>
            </a:r>
            <a:r>
              <a:rPr lang="zh-TW" altLang="en-US" sz="34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答</a:t>
            </a:r>
            <a:endParaRPr lang="en-US" altLang="zh-TW" sz="3400" dirty="0" smtClean="0">
              <a:solidFill>
                <a:srgbClr val="002060"/>
              </a:solidFill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4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4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 各人  </a:t>
            </a:r>
            <a:r>
              <a:rPr lang="en-US" altLang="zh-TW" sz="30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(</a:t>
            </a:r>
            <a:r>
              <a:rPr lang="zh-TW" altLang="en-US" sz="3000" dirty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彼</a:t>
            </a:r>
            <a:r>
              <a:rPr lang="zh-TW" altLang="en-US" sz="30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前</a:t>
            </a:r>
            <a:r>
              <a:rPr lang="en-US" altLang="zh-TW" sz="30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3:15)</a:t>
            </a:r>
            <a:endParaRPr lang="zh-TW" altLang="en-US" sz="3000" dirty="0">
              <a:solidFill>
                <a:prstClr val="black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78634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2" grpId="0"/>
      <p:bldP spid="13" grpId="0"/>
      <p:bldP spid="19" grpId="0"/>
      <p:bldP spid="1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304800" y="146447"/>
            <a:ext cx="336021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三</a:t>
            </a:r>
            <a:r>
              <a:rPr lang="en-US" altLang="zh-TW" sz="34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.</a:t>
            </a:r>
            <a:r>
              <a:rPr lang="zh-TW" altLang="en-US" sz="3400" u="sng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如何面對攻擊</a:t>
            </a:r>
            <a:endParaRPr lang="en-US" sz="3400" u="sng" dirty="0">
              <a:solidFill>
                <a:prstClr val="black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38200" y="762000"/>
            <a:ext cx="3145413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white">
                    <a:lumMod val="75000"/>
                  </a:prstClr>
                </a:solidFill>
                <a:latin typeface="華康宗楷體 Std W7" pitchFamily="66" charset="-120"/>
                <a:ea typeface="華康宗楷體 Std W7" pitchFamily="66" charset="-120"/>
                <a:sym typeface="Wingdings"/>
              </a:rPr>
              <a:t></a:t>
            </a:r>
            <a:r>
              <a:rPr lang="zh-TW" altLang="en-US" sz="3400" dirty="0" smtClean="0">
                <a:solidFill>
                  <a:prstClr val="white">
                    <a:lumMod val="75000"/>
                  </a:prstClr>
                </a:solidFill>
                <a:latin typeface="華康宗楷體 Std W7" pitchFamily="66" charset="-120"/>
                <a:ea typeface="華康宗楷體 Std W7" pitchFamily="66" charset="-120"/>
              </a:rPr>
              <a:t>作好心裡準備 </a:t>
            </a:r>
            <a:endParaRPr lang="en-US" altLang="zh-TW" sz="3400" dirty="0">
              <a:solidFill>
                <a:prstClr val="white">
                  <a:lumMod val="75000"/>
                </a:prstClr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8200" y="1295400"/>
            <a:ext cx="4408579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  <a:sym typeface="Wingdings"/>
              </a:rPr>
              <a:t></a:t>
            </a:r>
            <a:r>
              <a:rPr lang="zh-TW" altLang="en-US" sz="34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  <a:sym typeface="Wingdings"/>
              </a:rPr>
              <a:t>為主作見證 </a:t>
            </a:r>
            <a:r>
              <a:rPr lang="en-US" altLang="zh-TW" sz="30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  <a:sym typeface="Wingdings"/>
              </a:rPr>
              <a:t>(</a:t>
            </a:r>
            <a:r>
              <a:rPr lang="zh-TW" altLang="en-US" sz="3000" dirty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  <a:sym typeface="Wingdings"/>
              </a:rPr>
              <a:t>約</a:t>
            </a:r>
            <a:r>
              <a:rPr lang="en-US" altLang="zh-TW" sz="30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  <a:sym typeface="Wingdings"/>
              </a:rPr>
              <a:t>15:27)</a:t>
            </a:r>
            <a:r>
              <a:rPr lang="zh-TW" altLang="en-US" sz="30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 </a:t>
            </a:r>
            <a:endParaRPr lang="en-US" altLang="zh-TW" sz="3000" dirty="0">
              <a:solidFill>
                <a:prstClr val="black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8600" y="1909227"/>
            <a:ext cx="8950596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4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-</a:t>
            </a:r>
            <a:r>
              <a:rPr lang="zh-TW" altLang="en-US" sz="34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 基督教不在乎其說服力，而在於世界恨惡她  </a:t>
            </a:r>
            <a:endParaRPr lang="en-US" altLang="zh-TW" sz="3400" dirty="0" smtClean="0">
              <a:solidFill>
                <a:srgbClr val="002060"/>
              </a:solidFill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4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  時所顯出的真正偉大 </a:t>
            </a:r>
            <a:r>
              <a:rPr lang="zh-TW" altLang="en-US" sz="3000" i="1" dirty="0" smtClean="0">
                <a:solidFill>
                  <a:prstClr val="black"/>
                </a:solidFill>
                <a:latin typeface="華康宗楷體 Std W7"/>
                <a:ea typeface="華康宗楷體 Std W7"/>
              </a:rPr>
              <a:t>～ 教父 </a:t>
            </a:r>
            <a:r>
              <a:rPr lang="en-US" altLang="zh-TW" sz="3000" i="1" dirty="0" smtClean="0">
                <a:solidFill>
                  <a:prstClr val="black"/>
                </a:solidFill>
                <a:latin typeface="華康宗楷體 Std W7"/>
                <a:ea typeface="華康宗楷體 Std W7"/>
              </a:rPr>
              <a:t>Ignatius </a:t>
            </a:r>
            <a:endParaRPr lang="zh-TW" altLang="en-US" sz="3000" i="1" dirty="0">
              <a:solidFill>
                <a:prstClr val="black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pic>
        <p:nvPicPr>
          <p:cNvPr id="14338" name="Picture 2" descr="https://c2.staticflickr.com/4/3115/2676706681_8c15f1d23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4419600"/>
            <a:ext cx="3554953" cy="2239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http://www.edithcavell.co.nz/images/Edith_Cavell-paintin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1260" y="4204928"/>
            <a:ext cx="2486025" cy="2447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228600" y="2971800"/>
            <a:ext cx="854314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400" dirty="0" smtClean="0">
                <a:solidFill>
                  <a:srgbClr val="002060"/>
                </a:solidFill>
                <a:latin typeface="華康宗楷體 Std W7"/>
                <a:ea typeface="華康宗楷體 Std W7"/>
              </a:rPr>
              <a:t>-</a:t>
            </a:r>
            <a:r>
              <a:rPr lang="zh-TW" altLang="en-US" sz="3400" dirty="0" smtClean="0">
                <a:solidFill>
                  <a:srgbClr val="002060"/>
                </a:solidFill>
                <a:latin typeface="華康宗楷體 Std W7"/>
                <a:ea typeface="華康宗楷體 Std W7"/>
              </a:rPr>
              <a:t> 心裡歡喜，因被算是</a:t>
            </a:r>
            <a:r>
              <a:rPr lang="zh-TW" altLang="en-US" sz="3400" dirty="0" smtClean="0">
                <a:solidFill>
                  <a:schemeClr val="accent6">
                    <a:lumMod val="50000"/>
                  </a:schemeClr>
                </a:solidFill>
                <a:latin typeface="華康宗楷體 Std W7"/>
                <a:ea typeface="華康宗楷體 Std W7"/>
              </a:rPr>
              <a:t>配為這名受辱</a:t>
            </a:r>
            <a:r>
              <a:rPr lang="zh-TW" altLang="en-US" sz="3400" dirty="0" smtClean="0">
                <a:solidFill>
                  <a:prstClr val="black"/>
                </a:solidFill>
                <a:latin typeface="華康宗楷體 Std W7"/>
                <a:ea typeface="華康宗楷體 Std W7"/>
              </a:rPr>
              <a:t> </a:t>
            </a:r>
            <a:r>
              <a:rPr lang="en-US" altLang="zh-TW" sz="3000" dirty="0" smtClean="0">
                <a:solidFill>
                  <a:prstClr val="black"/>
                </a:solidFill>
                <a:latin typeface="華康宗楷體 Std W7"/>
                <a:ea typeface="華康宗楷體 Std W7"/>
              </a:rPr>
              <a:t>(</a:t>
            </a:r>
            <a:r>
              <a:rPr lang="zh-TW" altLang="en-US" sz="3000" dirty="0" smtClean="0">
                <a:solidFill>
                  <a:prstClr val="black"/>
                </a:solidFill>
                <a:latin typeface="華康宗楷體 Std W7"/>
                <a:ea typeface="華康宗楷體 Std W7"/>
              </a:rPr>
              <a:t>徒</a:t>
            </a:r>
            <a:r>
              <a:rPr lang="en-US" altLang="zh-TW" sz="3000" dirty="0" smtClean="0">
                <a:solidFill>
                  <a:prstClr val="black"/>
                </a:solidFill>
                <a:latin typeface="華康宗楷體 Std W7"/>
                <a:ea typeface="華康宗楷體 Std W7"/>
              </a:rPr>
              <a:t>5:41) </a:t>
            </a:r>
            <a:endParaRPr lang="zh-TW" altLang="en-US" sz="3000" dirty="0">
              <a:solidFill>
                <a:prstClr val="black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49102" y="3505199"/>
            <a:ext cx="854314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400" dirty="0" smtClean="0">
                <a:solidFill>
                  <a:srgbClr val="002060"/>
                </a:solidFill>
                <a:latin typeface="華康宗楷體 Std W7"/>
                <a:ea typeface="華康宗楷體 Std W7"/>
              </a:rPr>
              <a:t>-</a:t>
            </a:r>
            <a:r>
              <a:rPr lang="zh-TW" altLang="en-US" sz="3400" dirty="0" smtClean="0">
                <a:solidFill>
                  <a:srgbClr val="002060"/>
                </a:solidFill>
                <a:latin typeface="華康宗楷體 Std W7"/>
                <a:ea typeface="華康宗楷體 Std W7"/>
              </a:rPr>
              <a:t> </a:t>
            </a:r>
            <a:r>
              <a:rPr lang="zh-TW" altLang="en-US" sz="3400" dirty="0" smtClean="0">
                <a:solidFill>
                  <a:schemeClr val="accent6">
                    <a:lumMod val="50000"/>
                  </a:schemeClr>
                </a:solidFill>
                <a:latin typeface="華康宗楷體 Std W7"/>
                <a:ea typeface="華康宗楷體 Std W7"/>
              </a:rPr>
              <a:t>認明</a:t>
            </a:r>
            <a:r>
              <a:rPr lang="zh-TW" altLang="en-US" sz="3400" dirty="0" smtClean="0">
                <a:solidFill>
                  <a:srgbClr val="002060"/>
                </a:solidFill>
                <a:latin typeface="華康宗楷體 Std W7"/>
                <a:ea typeface="華康宗楷體 Std W7"/>
              </a:rPr>
              <a:t>他們是</a:t>
            </a:r>
            <a:r>
              <a:rPr lang="zh-TW" altLang="en-US" sz="3400" dirty="0" smtClean="0">
                <a:solidFill>
                  <a:schemeClr val="accent6">
                    <a:lumMod val="50000"/>
                  </a:schemeClr>
                </a:solidFill>
                <a:latin typeface="華康宗楷體 Std W7"/>
                <a:ea typeface="華康宗楷體 Std W7"/>
              </a:rPr>
              <a:t>跟過耶穌</a:t>
            </a:r>
            <a:r>
              <a:rPr lang="zh-TW" altLang="en-US" sz="3400" dirty="0" smtClean="0">
                <a:solidFill>
                  <a:srgbClr val="002060"/>
                </a:solidFill>
                <a:latin typeface="華康宗楷體 Std W7"/>
                <a:ea typeface="華康宗楷體 Std W7"/>
              </a:rPr>
              <a:t>的</a:t>
            </a:r>
            <a:r>
              <a:rPr lang="zh-TW" altLang="en-US" sz="3400" dirty="0" smtClean="0">
                <a:solidFill>
                  <a:prstClr val="black"/>
                </a:solidFill>
                <a:latin typeface="華康宗楷體 Std W7"/>
                <a:ea typeface="華康宗楷體 Std W7"/>
              </a:rPr>
              <a:t> </a:t>
            </a:r>
            <a:r>
              <a:rPr lang="en-US" altLang="zh-TW" sz="3000" dirty="0" smtClean="0">
                <a:solidFill>
                  <a:prstClr val="black"/>
                </a:solidFill>
                <a:latin typeface="華康宗楷體 Std W7"/>
                <a:ea typeface="華康宗楷體 Std W7"/>
              </a:rPr>
              <a:t>(</a:t>
            </a:r>
            <a:r>
              <a:rPr lang="zh-TW" altLang="en-US" sz="3000" dirty="0" smtClean="0">
                <a:solidFill>
                  <a:prstClr val="black"/>
                </a:solidFill>
                <a:latin typeface="華康宗楷體 Std W7"/>
                <a:ea typeface="華康宗楷體 Std W7"/>
              </a:rPr>
              <a:t>徒</a:t>
            </a:r>
            <a:r>
              <a:rPr lang="en-US" altLang="zh-TW" sz="3000" dirty="0" smtClean="0">
                <a:solidFill>
                  <a:prstClr val="black"/>
                </a:solidFill>
                <a:latin typeface="華康宗楷體 Std W7"/>
                <a:ea typeface="華康宗楷體 Std W7"/>
              </a:rPr>
              <a:t>4:13) </a:t>
            </a:r>
            <a:endParaRPr lang="zh-TW" altLang="en-US" sz="3000" dirty="0">
              <a:solidFill>
                <a:prstClr val="black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83569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/>
      <p:bldP spid="1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304800" y="146447"/>
            <a:ext cx="336021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三</a:t>
            </a:r>
            <a:r>
              <a:rPr lang="en-US" altLang="zh-TW" sz="34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.</a:t>
            </a:r>
            <a:r>
              <a:rPr lang="zh-TW" altLang="en-US" sz="3400" u="sng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如何面對攻擊</a:t>
            </a:r>
            <a:endParaRPr lang="en-US" sz="3400" u="sng" dirty="0">
              <a:solidFill>
                <a:prstClr val="black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38200" y="762000"/>
            <a:ext cx="2709396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white">
                    <a:lumMod val="75000"/>
                  </a:prstClr>
                </a:solidFill>
                <a:latin typeface="華康宗楷體 Std W7" pitchFamily="66" charset="-120"/>
                <a:ea typeface="華康宗楷體 Std W7" pitchFamily="66" charset="-120"/>
                <a:sym typeface="Wingdings"/>
              </a:rPr>
              <a:t></a:t>
            </a:r>
            <a:r>
              <a:rPr lang="zh-TW" altLang="en-US" sz="3400" dirty="0" smtClean="0">
                <a:solidFill>
                  <a:prstClr val="white">
                    <a:lumMod val="75000"/>
                  </a:prstClr>
                </a:solidFill>
                <a:latin typeface="華康宗楷體 Std W7" pitchFamily="66" charset="-120"/>
                <a:ea typeface="華康宗楷體 Std W7" pitchFamily="66" charset="-120"/>
              </a:rPr>
              <a:t>作心裡準備 </a:t>
            </a:r>
            <a:endParaRPr lang="en-US" altLang="zh-TW" sz="3400" dirty="0">
              <a:solidFill>
                <a:prstClr val="white">
                  <a:lumMod val="75000"/>
                </a:prstClr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8200" y="1295400"/>
            <a:ext cx="2837636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white">
                    <a:lumMod val="75000"/>
                  </a:prstClr>
                </a:solidFill>
                <a:latin typeface="華康宗楷體 Std W7" pitchFamily="66" charset="-120"/>
                <a:ea typeface="華康宗楷體 Std W7" pitchFamily="66" charset="-120"/>
                <a:sym typeface="Wingdings"/>
              </a:rPr>
              <a:t>為主作見證 </a:t>
            </a:r>
            <a:r>
              <a:rPr lang="zh-TW" altLang="en-US" sz="3000" dirty="0" smtClean="0">
                <a:solidFill>
                  <a:prstClr val="white">
                    <a:lumMod val="75000"/>
                  </a:prstClr>
                </a:solidFill>
                <a:latin typeface="華康宗楷體 Std W7" pitchFamily="66" charset="-120"/>
                <a:ea typeface="華康宗楷體 Std W7" pitchFamily="66" charset="-120"/>
              </a:rPr>
              <a:t> </a:t>
            </a:r>
            <a:endParaRPr lang="en-US" altLang="zh-TW" sz="3000" dirty="0">
              <a:solidFill>
                <a:prstClr val="white">
                  <a:lumMod val="75000"/>
                </a:prstClr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8600" y="2442627"/>
            <a:ext cx="87630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400" dirty="0" smtClean="0">
                <a:solidFill>
                  <a:srgbClr val="002060"/>
                </a:solidFill>
                <a:latin typeface="華康宗楷體 Std W7"/>
                <a:ea typeface="華康宗楷體 Std W7"/>
              </a:rPr>
              <a:t>-</a:t>
            </a:r>
            <a:r>
              <a:rPr lang="zh-TW" altLang="en-US" sz="3400" dirty="0" smtClean="0">
                <a:solidFill>
                  <a:srgbClr val="002060"/>
                </a:solidFill>
                <a:latin typeface="華康宗楷體 Std W7"/>
                <a:ea typeface="華康宗楷體 Std W7"/>
              </a:rPr>
              <a:t> 但我要從父那裡差</a:t>
            </a:r>
            <a:r>
              <a:rPr lang="zh-TW" altLang="en-US" sz="3400" dirty="0" smtClean="0">
                <a:solidFill>
                  <a:srgbClr val="C00000"/>
                </a:solidFill>
                <a:latin typeface="華康宗楷體 Std W7"/>
                <a:ea typeface="華康宗楷體 Std W7"/>
              </a:rPr>
              <a:t>保惠師</a:t>
            </a:r>
            <a:r>
              <a:rPr lang="zh-TW" altLang="en-US" sz="3400" dirty="0" smtClean="0">
                <a:solidFill>
                  <a:srgbClr val="002060"/>
                </a:solidFill>
                <a:latin typeface="華康宗楷體 Std W7"/>
                <a:ea typeface="華康宗楷體 Std W7"/>
              </a:rPr>
              <a:t>來，就是從父來的</a:t>
            </a:r>
            <a:r>
              <a:rPr lang="zh-TW" altLang="en-US" sz="3400" dirty="0" smtClean="0">
                <a:solidFill>
                  <a:prstClr val="black"/>
                </a:solidFill>
                <a:latin typeface="華康宗楷體 Std W7"/>
                <a:ea typeface="華康宗楷體 Std W7"/>
              </a:rPr>
              <a:t>    </a:t>
            </a:r>
            <a:endParaRPr lang="en-US" altLang="zh-TW" sz="3400" dirty="0" smtClean="0">
              <a:solidFill>
                <a:prstClr val="black"/>
              </a:solidFill>
              <a:latin typeface="華康宗楷體 Std W7"/>
              <a:ea typeface="華康宗楷體 Std W7"/>
            </a:endParaRPr>
          </a:p>
          <a:p>
            <a:r>
              <a:rPr lang="zh-TW" altLang="en-US" sz="3000" dirty="0" smtClean="0">
                <a:solidFill>
                  <a:prstClr val="black"/>
                </a:solidFill>
                <a:latin typeface="華康宗楷體 Std W7"/>
                <a:ea typeface="華康宗楷體 Std W7"/>
              </a:rPr>
              <a:t>  </a:t>
            </a:r>
            <a:r>
              <a:rPr lang="zh-TW" altLang="en-US" sz="3400" dirty="0" smtClean="0">
                <a:solidFill>
                  <a:srgbClr val="C00000"/>
                </a:solidFill>
                <a:latin typeface="華康宗楷體 Std W7"/>
                <a:ea typeface="華康宗楷體 Std W7"/>
              </a:rPr>
              <a:t>聖靈</a:t>
            </a:r>
            <a:r>
              <a:rPr lang="zh-TW" altLang="en-US" sz="3400" dirty="0" smtClean="0">
                <a:solidFill>
                  <a:prstClr val="black"/>
                </a:solidFill>
                <a:latin typeface="華康宗楷體 Std W7"/>
                <a:ea typeface="華康宗楷體 Std W7"/>
              </a:rPr>
              <a:t> </a:t>
            </a:r>
            <a:r>
              <a:rPr lang="en-US" altLang="zh-TW" sz="3000" dirty="0" smtClean="0">
                <a:solidFill>
                  <a:prstClr val="black"/>
                </a:solidFill>
                <a:latin typeface="華康宗楷體 Std W7"/>
                <a:ea typeface="華康宗楷體 Std W7"/>
              </a:rPr>
              <a:t>(</a:t>
            </a:r>
            <a:r>
              <a:rPr lang="zh-TW" altLang="en-US" sz="3000" dirty="0" smtClean="0">
                <a:solidFill>
                  <a:prstClr val="black"/>
                </a:solidFill>
                <a:latin typeface="華康宗楷體 Std W7"/>
                <a:ea typeface="華康宗楷體 Std W7"/>
              </a:rPr>
              <a:t>徒</a:t>
            </a:r>
            <a:r>
              <a:rPr lang="en-US" altLang="zh-TW" sz="3000" dirty="0" smtClean="0">
                <a:solidFill>
                  <a:prstClr val="black"/>
                </a:solidFill>
                <a:latin typeface="華康宗楷體 Std W7"/>
                <a:ea typeface="華康宗楷體 Std W7"/>
              </a:rPr>
              <a:t>5:41) </a:t>
            </a:r>
            <a:endParaRPr lang="zh-TW" altLang="en-US" sz="3000" dirty="0">
              <a:solidFill>
                <a:prstClr val="black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49102" y="3570982"/>
            <a:ext cx="874249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400" dirty="0" smtClean="0">
                <a:solidFill>
                  <a:srgbClr val="002060"/>
                </a:solidFill>
                <a:latin typeface="華康宗楷體 Std W7"/>
                <a:ea typeface="華康宗楷體 Std W7"/>
              </a:rPr>
              <a:t>-</a:t>
            </a:r>
            <a:r>
              <a:rPr lang="zh-TW" altLang="en-US" sz="3400" dirty="0" smtClean="0">
                <a:solidFill>
                  <a:srgbClr val="002060"/>
                </a:solidFill>
                <a:latin typeface="華康宗楷體 Std W7"/>
                <a:ea typeface="華康宗楷體 Std W7"/>
              </a:rPr>
              <a:t> 聖靈會把當說的話給受逼迫的信徒</a:t>
            </a:r>
            <a:r>
              <a:rPr lang="zh-TW" altLang="en-US" sz="3400" dirty="0" smtClean="0">
                <a:solidFill>
                  <a:prstClr val="black"/>
                </a:solidFill>
                <a:latin typeface="華康宗楷體 Std W7"/>
                <a:ea typeface="華康宗楷體 Std W7"/>
              </a:rPr>
              <a:t> </a:t>
            </a:r>
            <a:endParaRPr lang="en-US" altLang="zh-TW" sz="3400" dirty="0" smtClean="0">
              <a:solidFill>
                <a:prstClr val="black"/>
              </a:solidFill>
              <a:latin typeface="華康宗楷體 Std W7"/>
              <a:ea typeface="華康宗楷體 Std W7"/>
            </a:endParaRPr>
          </a:p>
          <a:p>
            <a:r>
              <a:rPr lang="zh-TW" altLang="en-US" sz="3000" dirty="0" smtClean="0">
                <a:solidFill>
                  <a:prstClr val="black"/>
                </a:solidFill>
                <a:latin typeface="華康宗楷體 Std W7"/>
                <a:ea typeface="華康宗楷體 Std W7"/>
              </a:rPr>
              <a:t>                                       </a:t>
            </a:r>
            <a:r>
              <a:rPr lang="en-US" altLang="zh-TW" sz="3000" dirty="0" smtClean="0">
                <a:solidFill>
                  <a:prstClr val="black"/>
                </a:solidFill>
                <a:latin typeface="華康宗楷體 Std W7"/>
                <a:ea typeface="華康宗楷體 Std W7"/>
              </a:rPr>
              <a:t>(</a:t>
            </a:r>
            <a:r>
              <a:rPr lang="zh-TW" altLang="en-US" sz="3000" dirty="0" smtClean="0">
                <a:solidFill>
                  <a:prstClr val="black"/>
                </a:solidFill>
                <a:latin typeface="華康宗楷體 Std W7"/>
                <a:ea typeface="華康宗楷體 Std W7"/>
              </a:rPr>
              <a:t>參太</a:t>
            </a:r>
            <a:r>
              <a:rPr lang="en-US" altLang="zh-TW" sz="3000" dirty="0" smtClean="0">
                <a:solidFill>
                  <a:prstClr val="black"/>
                </a:solidFill>
                <a:latin typeface="華康宗楷體 Std W7"/>
                <a:ea typeface="華康宗楷體 Std W7"/>
              </a:rPr>
              <a:t>10:19,</a:t>
            </a:r>
            <a:r>
              <a:rPr lang="zh-TW" altLang="en-US" sz="3000" dirty="0" smtClean="0">
                <a:solidFill>
                  <a:prstClr val="black"/>
                </a:solidFill>
                <a:latin typeface="華康宗楷體 Std W7"/>
                <a:ea typeface="華康宗楷體 Std W7"/>
              </a:rPr>
              <a:t> 可</a:t>
            </a:r>
            <a:r>
              <a:rPr lang="en-US" altLang="zh-TW" sz="3000" dirty="0" smtClean="0">
                <a:solidFill>
                  <a:prstClr val="black"/>
                </a:solidFill>
                <a:latin typeface="華康宗楷體 Std W7"/>
                <a:ea typeface="華康宗楷體 Std W7"/>
              </a:rPr>
              <a:t>13:11) </a:t>
            </a:r>
            <a:endParaRPr lang="zh-TW" altLang="en-US" sz="3000" dirty="0">
              <a:solidFill>
                <a:prstClr val="black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38200" y="1822847"/>
            <a:ext cx="2837636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  <a:sym typeface="Wingdings"/>
              </a:rPr>
              <a:t></a:t>
            </a:r>
            <a:r>
              <a:rPr lang="zh-TW" altLang="en-US" sz="34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  <a:sym typeface="Wingdings"/>
              </a:rPr>
              <a:t>聖靈的同在 </a:t>
            </a:r>
            <a:r>
              <a:rPr lang="zh-TW" altLang="en-US" sz="30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 </a:t>
            </a:r>
            <a:endParaRPr lang="en-US" altLang="zh-TW" sz="3000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49102" y="4539289"/>
            <a:ext cx="874249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400" dirty="0" smtClean="0">
                <a:solidFill>
                  <a:srgbClr val="002060"/>
                </a:solidFill>
                <a:latin typeface="華康宗楷體 Std W7"/>
                <a:ea typeface="華康宗楷體 Std W7"/>
              </a:rPr>
              <a:t>-</a:t>
            </a:r>
            <a:r>
              <a:rPr lang="zh-TW" altLang="en-US" sz="3400" dirty="0" smtClean="0">
                <a:solidFill>
                  <a:srgbClr val="002060"/>
                </a:solidFill>
                <a:latin typeface="華康宗楷體 Std W7"/>
                <a:ea typeface="華康宗楷體 Std W7"/>
              </a:rPr>
              <a:t> 殉道者的血是教會的種子 </a:t>
            </a:r>
            <a:r>
              <a:rPr lang="zh-TW" altLang="en-US" sz="3000" i="1" dirty="0" smtClean="0">
                <a:solidFill>
                  <a:srgbClr val="002060"/>
                </a:solidFill>
                <a:latin typeface="華康宗楷體 Std W7"/>
                <a:ea typeface="華康宗楷體 Std W7"/>
              </a:rPr>
              <a:t>～ </a:t>
            </a:r>
            <a:r>
              <a:rPr lang="en-US" altLang="zh-TW" sz="3000" i="1" dirty="0" smtClean="0">
                <a:solidFill>
                  <a:srgbClr val="002060"/>
                </a:solidFill>
                <a:latin typeface="華康宗楷體 Std W7"/>
                <a:ea typeface="華康宗楷體 Std W7"/>
              </a:rPr>
              <a:t>Tertullian </a:t>
            </a:r>
            <a:endParaRPr lang="en-US" altLang="zh-TW" sz="3000" i="1" dirty="0" smtClean="0">
              <a:solidFill>
                <a:prstClr val="black"/>
              </a:solidFill>
              <a:latin typeface="華康宗楷體 Std W7"/>
              <a:ea typeface="華康宗楷體 Std W7"/>
            </a:endParaRPr>
          </a:p>
          <a:p>
            <a:r>
              <a:rPr lang="zh-TW" altLang="en-US" sz="3000" dirty="0" smtClean="0">
                <a:solidFill>
                  <a:prstClr val="black"/>
                </a:solidFill>
                <a:latin typeface="華康宗楷體 Std W7"/>
                <a:ea typeface="華康宗楷體 Std W7"/>
              </a:rPr>
              <a:t>                                       </a:t>
            </a:r>
            <a:endParaRPr lang="zh-TW" altLang="en-US" sz="3000" dirty="0">
              <a:solidFill>
                <a:prstClr val="black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0402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52400" y="152400"/>
            <a:ext cx="891540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400" dirty="0" smtClean="0">
                <a:solidFill>
                  <a:srgbClr val="002060"/>
                </a:solidFill>
                <a:latin typeface="華康宗楷體 Std W7"/>
                <a:ea typeface="華康宗楷體 Std W7"/>
              </a:rPr>
              <a:t>為</a:t>
            </a:r>
            <a:r>
              <a:rPr lang="zh-TW" altLang="en-US" sz="3400" dirty="0">
                <a:solidFill>
                  <a:srgbClr val="002060"/>
                </a:solidFill>
                <a:latin typeface="華康宗楷體 Std W7"/>
                <a:ea typeface="華康宗楷體 Std W7"/>
              </a:rPr>
              <a:t>義受逼迫的人有福了</a:t>
            </a:r>
            <a:r>
              <a:rPr lang="zh-TW" altLang="en-US" sz="3400" dirty="0" smtClean="0">
                <a:solidFill>
                  <a:srgbClr val="002060"/>
                </a:solidFill>
                <a:latin typeface="華康宗楷體 Std W7"/>
                <a:ea typeface="華康宗楷體 Std W7"/>
              </a:rPr>
              <a:t>！因</a:t>
            </a:r>
            <a:r>
              <a:rPr lang="zh-TW" altLang="en-US" sz="3400" dirty="0">
                <a:solidFill>
                  <a:srgbClr val="002060"/>
                </a:solidFill>
                <a:latin typeface="華康宗楷體 Std W7"/>
                <a:ea typeface="華康宗楷體 Std W7"/>
              </a:rPr>
              <a:t>為天國是他們的</a:t>
            </a:r>
            <a:r>
              <a:rPr lang="zh-TW" altLang="en-US" sz="3400" dirty="0" smtClean="0">
                <a:solidFill>
                  <a:srgbClr val="002060"/>
                </a:solidFill>
                <a:latin typeface="華康宗楷體 Std W7"/>
                <a:ea typeface="華康宗楷體 Std W7"/>
              </a:rPr>
              <a:t>。</a:t>
            </a:r>
            <a:endParaRPr lang="en-US" altLang="zh-TW" sz="3400" dirty="0" smtClean="0">
              <a:solidFill>
                <a:srgbClr val="002060"/>
              </a:solidFill>
              <a:latin typeface="華康宗楷體 Std W7"/>
              <a:ea typeface="華康宗楷體 Std W7"/>
            </a:endParaRPr>
          </a:p>
          <a:p>
            <a:r>
              <a:rPr lang="zh-TW" altLang="en-US" sz="3400" dirty="0">
                <a:solidFill>
                  <a:srgbClr val="002060"/>
                </a:solidFill>
                <a:latin typeface="華康宗楷體 Std W7"/>
                <a:ea typeface="華康宗楷體 Std W7"/>
              </a:rPr>
              <a:t>人若因我辱罵你們，逼迫你們，捏造各樣壞話毀謗你們，你們就有福了</a:t>
            </a:r>
            <a:r>
              <a:rPr lang="zh-TW" altLang="en-US" sz="3400" dirty="0" smtClean="0">
                <a:solidFill>
                  <a:srgbClr val="002060"/>
                </a:solidFill>
                <a:latin typeface="華康宗楷體 Std W7"/>
                <a:ea typeface="華康宗楷體 Std W7"/>
              </a:rPr>
              <a:t>！</a:t>
            </a:r>
            <a:r>
              <a:rPr lang="en-US" altLang="zh-TW" sz="3400" dirty="0" smtClean="0">
                <a:solidFill>
                  <a:srgbClr val="002060"/>
                </a:solidFill>
                <a:latin typeface="華康宗楷體 Std W7"/>
                <a:ea typeface="華康宗楷體 Std W7"/>
              </a:rPr>
              <a:t>...</a:t>
            </a:r>
            <a:r>
              <a:rPr lang="zh-TW" altLang="en-US" sz="3400" dirty="0">
                <a:solidFill>
                  <a:srgbClr val="002060"/>
                </a:solidFill>
                <a:latin typeface="華康宗楷體 Std W7"/>
                <a:ea typeface="華康宗楷體 Std W7"/>
              </a:rPr>
              <a:t> 因為你們在天上的賞賜是大的</a:t>
            </a:r>
            <a:r>
              <a:rPr lang="zh-TW" altLang="en-US" sz="3000" dirty="0" smtClean="0">
                <a:solidFill>
                  <a:srgbClr val="002060"/>
                </a:solidFill>
                <a:latin typeface="華康宗楷體 Std W7"/>
                <a:ea typeface="華康宗楷體 Std W7"/>
              </a:rPr>
              <a:t>   </a:t>
            </a:r>
            <a:r>
              <a:rPr lang="en-US" altLang="zh-TW" sz="3000" dirty="0" smtClean="0">
                <a:solidFill>
                  <a:prstClr val="black"/>
                </a:solidFill>
                <a:latin typeface="華康宗楷體 Std W7"/>
                <a:ea typeface="華康宗楷體 Std W7"/>
              </a:rPr>
              <a:t>(</a:t>
            </a:r>
            <a:r>
              <a:rPr lang="zh-TW" altLang="en-US" sz="3000" dirty="0" smtClean="0">
                <a:solidFill>
                  <a:prstClr val="black"/>
                </a:solidFill>
                <a:latin typeface="華康宗楷體 Std W7"/>
                <a:ea typeface="華康宗楷體 Std W7"/>
              </a:rPr>
              <a:t>馬太福音 </a:t>
            </a:r>
            <a:r>
              <a:rPr lang="en-US" altLang="zh-TW" sz="3000" dirty="0" smtClean="0">
                <a:solidFill>
                  <a:prstClr val="black"/>
                </a:solidFill>
                <a:latin typeface="華康宗楷體 Std W7"/>
                <a:ea typeface="華康宗楷體 Std W7"/>
              </a:rPr>
              <a:t>5:10-12)</a:t>
            </a:r>
            <a:r>
              <a:rPr lang="zh-TW" altLang="en-US" sz="3000" dirty="0" smtClean="0">
                <a:solidFill>
                  <a:prstClr val="black"/>
                </a:solidFill>
                <a:latin typeface="華康宗楷體 Std W7"/>
                <a:ea typeface="華康宗楷體 Std W7"/>
              </a:rPr>
              <a:t> </a:t>
            </a:r>
            <a:r>
              <a:rPr lang="zh-TW" altLang="en-US" sz="3000" dirty="0" smtClean="0">
                <a:solidFill>
                  <a:srgbClr val="002060"/>
                </a:solidFill>
                <a:latin typeface="華康宗楷體 Std W7"/>
                <a:ea typeface="華康宗楷體 Std W7"/>
              </a:rPr>
              <a:t>                                    </a:t>
            </a:r>
            <a:endParaRPr lang="zh-TW" altLang="en-US" sz="3000" dirty="0">
              <a:solidFill>
                <a:srgbClr val="00206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pic>
        <p:nvPicPr>
          <p:cNvPr id="3074" name="Picture 2" descr="https://vyrso.com/product/28706/amy-carmichael-selfless-servant-of-india.jpg?60200310467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4102" y="2337614"/>
            <a:ext cx="3027498" cy="4381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038600" y="6257768"/>
            <a:ext cx="17091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(1867-1951)</a:t>
            </a:r>
            <a:endParaRPr lang="en-US" sz="24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72689" y="5816025"/>
            <a:ext cx="18185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“No Scar”</a:t>
            </a:r>
            <a:endParaRPr lang="en-US" sz="3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1932" y="2667933"/>
            <a:ext cx="5974713" cy="35804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3400"/>
              </a:lnSpc>
            </a:pPr>
            <a:r>
              <a:rPr lang="zh-TW" altLang="en-US" sz="3400" dirty="0" smtClean="0">
                <a:solidFill>
                  <a:prstClr val="black"/>
                </a:solidFill>
                <a:latin typeface="華康龍門石碑 Std W9" pitchFamily="66" charset="-120"/>
                <a:ea typeface="華康龍門石碑 Std W9" pitchFamily="66" charset="-120"/>
              </a:rPr>
              <a:t>難道你沒有疤痕？</a:t>
            </a:r>
            <a:endParaRPr lang="en-US" altLang="zh-TW" sz="3400" dirty="0" smtClean="0">
              <a:solidFill>
                <a:prstClr val="black"/>
              </a:solidFill>
              <a:latin typeface="華康龍門石碑 Std W9" pitchFamily="66" charset="-120"/>
              <a:ea typeface="華康龍門石碑 Std W9" pitchFamily="66" charset="-120"/>
            </a:endParaRPr>
          </a:p>
          <a:p>
            <a:pPr>
              <a:lnSpc>
                <a:spcPts val="3400"/>
              </a:lnSpc>
            </a:pPr>
            <a:r>
              <a:rPr lang="zh-TW" altLang="en-US" sz="3400" dirty="0" smtClean="0">
                <a:solidFill>
                  <a:prstClr val="black"/>
                </a:solidFill>
                <a:latin typeface="華康龍門石碑 Std W9" pitchFamily="66" charset="-120"/>
                <a:ea typeface="華康龍門石碑 Std W9" pitchFamily="66" charset="-120"/>
              </a:rPr>
              <a:t>難道你沒有傷口？</a:t>
            </a:r>
            <a:endParaRPr lang="en-US" altLang="zh-TW" sz="3400" dirty="0" smtClean="0">
              <a:solidFill>
                <a:prstClr val="black"/>
              </a:solidFill>
              <a:latin typeface="華康龍門石碑 Std W9" pitchFamily="66" charset="-120"/>
              <a:ea typeface="華康龍門石碑 Std W9" pitchFamily="66" charset="-120"/>
            </a:endParaRPr>
          </a:p>
          <a:p>
            <a:pPr>
              <a:lnSpc>
                <a:spcPts val="3400"/>
              </a:lnSpc>
            </a:pPr>
            <a:r>
              <a:rPr lang="zh-TW" altLang="en-US" sz="3400" dirty="0" smtClean="0">
                <a:solidFill>
                  <a:prstClr val="black"/>
                </a:solidFill>
                <a:latin typeface="華康龍門石碑 Std W9" pitchFamily="66" charset="-120"/>
                <a:ea typeface="華康龍門石碑 Std W9" pitchFamily="66" charset="-120"/>
              </a:rPr>
              <a:t>然而主人如何，僕人也該如何</a:t>
            </a:r>
            <a:endParaRPr lang="en-US" altLang="zh-TW" sz="3400" dirty="0" smtClean="0">
              <a:solidFill>
                <a:prstClr val="black"/>
              </a:solidFill>
              <a:latin typeface="華康龍門石碑 Std W9" pitchFamily="66" charset="-120"/>
              <a:ea typeface="華康龍門石碑 Std W9" pitchFamily="66" charset="-120"/>
            </a:endParaRPr>
          </a:p>
          <a:p>
            <a:pPr>
              <a:lnSpc>
                <a:spcPts val="3400"/>
              </a:lnSpc>
            </a:pPr>
            <a:r>
              <a:rPr lang="zh-TW" altLang="en-US" sz="3400" dirty="0" smtClean="0">
                <a:solidFill>
                  <a:prstClr val="black"/>
                </a:solidFill>
                <a:latin typeface="華康龍門石碑 Std W9" pitchFamily="66" charset="-120"/>
                <a:ea typeface="華康龍門石碑 Std W9" pitchFamily="66" charset="-120"/>
              </a:rPr>
              <a:t>我的雙腳被槍剌穿，</a:t>
            </a:r>
            <a:endParaRPr lang="en-US" altLang="zh-TW" sz="3400" dirty="0" smtClean="0">
              <a:solidFill>
                <a:prstClr val="black"/>
              </a:solidFill>
              <a:latin typeface="華康龍門石碑 Std W9" pitchFamily="66" charset="-120"/>
              <a:ea typeface="華康龍門石碑 Std W9" pitchFamily="66" charset="-120"/>
            </a:endParaRPr>
          </a:p>
          <a:p>
            <a:pPr>
              <a:lnSpc>
                <a:spcPts val="3400"/>
              </a:lnSpc>
            </a:pPr>
            <a:r>
              <a:rPr lang="zh-TW" altLang="en-US" sz="3400" dirty="0" smtClean="0">
                <a:solidFill>
                  <a:prstClr val="black"/>
                </a:solidFill>
                <a:latin typeface="華康龍門石碑 Std W9" pitchFamily="66" charset="-120"/>
                <a:ea typeface="華康龍門石碑 Std W9" pitchFamily="66" charset="-120"/>
              </a:rPr>
              <a:t>而你的雙腳卻是完整無恙，</a:t>
            </a:r>
            <a:endParaRPr lang="en-US" altLang="zh-TW" sz="3400" dirty="0" smtClean="0">
              <a:solidFill>
                <a:prstClr val="black"/>
              </a:solidFill>
              <a:latin typeface="華康龍門石碑 Std W9" pitchFamily="66" charset="-120"/>
              <a:ea typeface="華康龍門石碑 Std W9" pitchFamily="66" charset="-120"/>
            </a:endParaRPr>
          </a:p>
          <a:p>
            <a:pPr>
              <a:lnSpc>
                <a:spcPts val="3400"/>
              </a:lnSpc>
            </a:pPr>
            <a:r>
              <a:rPr lang="zh-TW" altLang="en-US" sz="3400" dirty="0" smtClean="0">
                <a:solidFill>
                  <a:prstClr val="black"/>
                </a:solidFill>
                <a:latin typeface="華康龍門石碑 Std W9" pitchFamily="66" charset="-120"/>
                <a:ea typeface="華康龍門石碑 Std W9" pitchFamily="66" charset="-120"/>
              </a:rPr>
              <a:t>試問這樣的腳能跟得遠嗎？</a:t>
            </a:r>
            <a:endParaRPr lang="en-US" altLang="zh-TW" sz="3400" dirty="0" smtClean="0">
              <a:solidFill>
                <a:prstClr val="black"/>
              </a:solidFill>
              <a:latin typeface="華康龍門石碑 Std W9" pitchFamily="66" charset="-120"/>
              <a:ea typeface="華康龍門石碑 Std W9" pitchFamily="66" charset="-120"/>
            </a:endParaRPr>
          </a:p>
          <a:p>
            <a:pPr>
              <a:lnSpc>
                <a:spcPts val="3400"/>
              </a:lnSpc>
            </a:pPr>
            <a:r>
              <a:rPr lang="zh-TW" altLang="en-US" sz="3400" dirty="0" smtClean="0">
                <a:solidFill>
                  <a:prstClr val="black"/>
                </a:solidFill>
                <a:latin typeface="華康龍門石碑 Std W9" pitchFamily="66" charset="-120"/>
                <a:ea typeface="華康龍門石碑 Std W9" pitchFamily="66" charset="-120"/>
              </a:rPr>
              <a:t>噢，你那沒有傷口，</a:t>
            </a:r>
            <a:endParaRPr lang="en-US" altLang="zh-TW" sz="3400" dirty="0" smtClean="0">
              <a:solidFill>
                <a:prstClr val="black"/>
              </a:solidFill>
              <a:latin typeface="華康龍門石碑 Std W9" pitchFamily="66" charset="-120"/>
              <a:ea typeface="華康龍門石碑 Std W9" pitchFamily="66" charset="-120"/>
            </a:endParaRPr>
          </a:p>
          <a:p>
            <a:pPr>
              <a:lnSpc>
                <a:spcPts val="3400"/>
              </a:lnSpc>
            </a:pPr>
            <a:r>
              <a:rPr lang="zh-TW" altLang="en-US" sz="3400" dirty="0" smtClean="0">
                <a:solidFill>
                  <a:prstClr val="black"/>
                </a:solidFill>
                <a:latin typeface="華康龍門石碑 Std W9" pitchFamily="66" charset="-120"/>
                <a:ea typeface="華康龍門石碑 Std W9" pitchFamily="66" charset="-120"/>
              </a:rPr>
              <a:t>也沒有疤痕的雙腳。</a:t>
            </a:r>
            <a:endParaRPr lang="en-US" sz="3400" dirty="0">
              <a:solidFill>
                <a:prstClr val="black"/>
              </a:solidFill>
              <a:latin typeface="華康龍門石碑 Std W9" pitchFamily="66" charset="-120"/>
              <a:ea typeface="華康龍門石碑 Std W9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87322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honeycomb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670</Words>
  <Application>Microsoft Macintosh PowerPoint</Application>
  <PresentationFormat>On-screen Show (4:3)</PresentationFormat>
  <Paragraphs>93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Workday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First Last</dc:creator>
  <cp:lastModifiedBy>First Last</cp:lastModifiedBy>
  <cp:revision>1</cp:revision>
  <dcterms:created xsi:type="dcterms:W3CDTF">2014-09-20T15:07:41Z</dcterms:created>
  <dcterms:modified xsi:type="dcterms:W3CDTF">2014-09-20T15:09:27Z</dcterms:modified>
</cp:coreProperties>
</file>