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2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3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3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3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1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1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9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8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5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3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BCDA0-7970-9546-9257-108B8B3B1C78}" type="datetimeFigureOut">
              <a:rPr lang="en-US" smtClean="0"/>
              <a:t>10/26/14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15CE1-5EB6-4042-B525-4BAE53B3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2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png"/><Relationship Id="rId6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3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12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5" y="302675"/>
            <a:ext cx="6348213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7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主日信息：</a:t>
            </a:r>
            <a:r>
              <a:rPr lang="en-US" altLang="zh-TW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聖靈的工作</a:t>
            </a:r>
            <a:r>
              <a:rPr lang="en-US" altLang="zh-TW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</a:p>
          <a:p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</a:t>
            </a:r>
            <a:r>
              <a:rPr lang="en-US" altLang="zh-TW" sz="3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約翰福音 </a:t>
            </a:r>
            <a:r>
              <a:rPr lang="en-US" altLang="zh-TW" sz="3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16:5-15)</a:t>
            </a:r>
            <a:endParaRPr lang="en-US" sz="3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55231" y="3826559"/>
            <a:ext cx="2887329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47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</a:t>
            </a:r>
            <a:r>
              <a:rPr lang="en-US" altLang="zh-TW" sz="4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6227" y="4534445"/>
            <a:ext cx="2996333" cy="584775"/>
          </a:xfrm>
          <a:prstGeom prst="rect">
            <a:avLst/>
          </a:prstGeom>
          <a:solidFill>
            <a:schemeClr val="accent2">
              <a:lumMod val="20000"/>
              <a:lumOff val="80000"/>
              <a:alpha val="4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10</a:t>
            </a:r>
            <a:r>
              <a:rPr lang="en-US" altLang="zh-TW" sz="2600" dirty="0"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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26</a:t>
            </a:r>
            <a:r>
              <a:rPr lang="en-US" altLang="zh-TW" sz="2600" dirty="0"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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161913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414N940TAYL.jpg (300×47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005" y="494302"/>
            <a:ext cx="28575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ministry127.com/sites/default/files/images/article_images/7%20Elements%20of%20Passionate%20Preaching0416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70" y="3006969"/>
            <a:ext cx="5549536" cy="325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699234" y="209863"/>
            <a:ext cx="4101267" cy="2323476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告訴他們，</a:t>
            </a:r>
            <a:endParaRPr lang="en-US" altLang="zh-TW" sz="36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 algn="ctr"/>
            <a:r>
              <a:rPr lang="zh-TW" altLang="en-US" sz="3600" dirty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你沒有準備</a:t>
            </a:r>
            <a:endParaRPr lang="en-US" sz="36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943613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harismatic_chaos02.jpg (448×33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359" y="3282305"/>
            <a:ext cx="4067886" cy="299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s1.hubimg.com/u/7583030_f5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0462"/>
            <a:ext cx="4519574" cy="33896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Pentecostal_worship_brazil.jpg (600×340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352" y="158261"/>
            <a:ext cx="4588478" cy="284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harismatic_chaos16.jpg (250×309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981" y="3520143"/>
            <a:ext cx="2635789" cy="325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harismatic_chaos19.jpg (207×320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4" y="3729977"/>
            <a:ext cx="19716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53050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evival.co.za/page-photo-data/AW-Toz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1"/>
          <a:stretch/>
        </p:blipFill>
        <p:spPr bwMode="auto">
          <a:xfrm>
            <a:off x="0" y="0"/>
            <a:ext cx="9144000" cy="511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3997" y="5117123"/>
            <a:ext cx="594425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把聖靈想像為無形的煙縷</a:t>
            </a:r>
            <a:r>
              <a:rPr lang="en-US" altLang="zh-TW" sz="38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</a:p>
          <a:p>
            <a:r>
              <a:rPr lang="zh-TW" altLang="en-US" sz="38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或懸留在死人上空的雲霧</a:t>
            </a:r>
            <a:r>
              <a:rPr lang="en-US" altLang="zh-TW" sz="38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3060740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anchoragechurchofchrist.org/wp-content/uploads/2014/01/dove-head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7" r="22279"/>
          <a:stretch/>
        </p:blipFill>
        <p:spPr bwMode="auto">
          <a:xfrm>
            <a:off x="28013" y="414702"/>
            <a:ext cx="4533900" cy="25133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request.org.uk/wp-content/uploads/2013/06/LIFE-SYMBOLS-f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08" y="2928061"/>
            <a:ext cx="4266435" cy="38092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turbine_2276224b.jpg (620×388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914" y="239120"/>
            <a:ext cx="4472330" cy="2943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12" descr="http://2.bp.blogspot.com/-UdRJ2AWuajU/Ttq7fI8gvfI/AAAAAAAAAqk/CX14g5WuTRM/s1600/Holy+Spirit+-+Wa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808" y="3389184"/>
            <a:ext cx="4464111" cy="3348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569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upload.wikimedia.org/wikipedia/commons/3/3b/%E4%B8%89%E4%BD%8D%E4%B8%80%E4%BD%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12" y="838202"/>
            <a:ext cx="6406515" cy="561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3491" y="270015"/>
            <a:ext cx="223651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三位一體</a:t>
            </a:r>
            <a:endParaRPr lang="en-US" sz="40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53219" y="1117602"/>
            <a:ext cx="1119117" cy="692151"/>
          </a:xfrm>
          <a:prstGeom prst="roundRect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51430" y="4949373"/>
            <a:ext cx="1088571" cy="696685"/>
          </a:xfrm>
          <a:prstGeom prst="roundRect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41144" y="4992912"/>
            <a:ext cx="1103087" cy="653144"/>
          </a:xfrm>
          <a:prstGeom prst="roundRect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41160" y="5698060"/>
            <a:ext cx="1353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</a:t>
            </a:r>
            <a:r>
              <a:rPr lang="en-US" altLang="zh-TW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/</a:t>
            </a:r>
            <a:r>
              <a:rPr lang="zh-TW" altLang="en-US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祂</a:t>
            </a:r>
            <a:endParaRPr lang="en-US" sz="4000" dirty="0">
              <a:solidFill>
                <a:srgbClr val="0070C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4240" y="409713"/>
            <a:ext cx="1353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</a:t>
            </a:r>
            <a:r>
              <a:rPr lang="en-US" altLang="zh-TW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/</a:t>
            </a:r>
            <a:r>
              <a:rPr lang="zh-TW" altLang="en-US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祂</a:t>
            </a:r>
            <a:endParaRPr lang="en-US" sz="4000" dirty="0">
              <a:solidFill>
                <a:srgbClr val="0070C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6059" y="5646056"/>
            <a:ext cx="1353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</a:t>
            </a:r>
            <a:r>
              <a:rPr lang="en-US" altLang="zh-TW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/</a:t>
            </a:r>
            <a:r>
              <a:rPr lang="zh-TW" altLang="en-US" sz="4000" dirty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祂</a:t>
            </a:r>
            <a:endParaRPr lang="en-US" sz="4000" dirty="0">
              <a:solidFill>
                <a:srgbClr val="0070C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32375" y="564605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70AD47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它</a:t>
            </a:r>
            <a:endParaRPr lang="en-US" sz="4000" dirty="0">
              <a:solidFill>
                <a:srgbClr val="70AD47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557460" y="5834746"/>
            <a:ext cx="525875" cy="5337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368262" y="5860459"/>
            <a:ext cx="697627" cy="5191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769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kyledunham.files.wordpress.com/2013/12/jesus-upper-ro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047" y="93782"/>
            <a:ext cx="57086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耶穌將要離開 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—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最壞的消息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294697"/>
            <a:ext cx="63065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我去是與你們有益的」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(7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4926195"/>
            <a:ext cx="93586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「我若不去，保惠師就不到你們這裡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來」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(7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2958" y="5549146"/>
            <a:ext cx="877195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聖靈灌住在眾信徒當中，更是住在每個信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徒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中 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參羅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8:9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、加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4:6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、腓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1:19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、彼前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1:11)</a:t>
            </a:r>
            <a:endParaRPr lang="en-US" sz="3400" dirty="0">
              <a:solidFill>
                <a:prstClr val="white"/>
              </a:solidFill>
              <a:effectLst>
                <a:glow rad="1016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319" y="723855"/>
            <a:ext cx="57086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聖靈將要降臨 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—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最好的消息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212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92"/>
            <a:ext cx="9144000" cy="6893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8632" y="146537"/>
            <a:ext cx="47916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聖靈在不信者的工作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215" y="789201"/>
            <a:ext cx="880241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他既來了，就要叫世人為罪、為義、為審判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自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己責備自己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為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罪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，是因他們不信我；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為義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因我往父那裡去，你們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就不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再見我；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為審判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因這世界的王受了審判。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(8 -11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8807" y="140580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裁判世界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997625" y="319408"/>
            <a:ext cx="547533" cy="327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32" name="Picture 8" descr="tony-campolo.jpg (1600×1200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73" y="3240015"/>
            <a:ext cx="3966953" cy="297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oy Scout Gives Friend with Cerebral Palsy a Chance at Triathl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1" t="28343" r="12285"/>
          <a:stretch/>
        </p:blipFill>
        <p:spPr bwMode="auto">
          <a:xfrm>
            <a:off x="6089107" y="3794415"/>
            <a:ext cx="2796865" cy="29184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 flipH="1">
            <a:off x="4193692" y="2813143"/>
            <a:ext cx="2825088" cy="13103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耶穌愛我，</a:t>
            </a:r>
            <a:endParaRPr lang="en-US" altLang="zh-TW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 algn="ctr"/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我愛耶穌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3" name="Picture 2" descr="male-breast-reduction-teen-boy-sad1-300x225.jpg (300×225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437" y="2832694"/>
            <a:ext cx="4693224" cy="389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esus+Crucificado+6.jpg (320×184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73" y="3223020"/>
            <a:ext cx="3963503" cy="295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255" y="5155340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除祂以外</a:t>
            </a:r>
            <a:endParaRPr lang="en-US" altLang="zh-TW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沒有一個義人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2312" y="3206445"/>
            <a:ext cx="29819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歌羅西 </a:t>
            </a:r>
            <a:r>
              <a:rPr lang="en-US" altLang="zh-TW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2:15</a:t>
            </a:r>
          </a:p>
          <a:p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希伯來 </a:t>
            </a:r>
            <a:r>
              <a:rPr lang="en-US" altLang="zh-TW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2:14-15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742" y="4158851"/>
            <a:ext cx="29819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約翰福音 </a:t>
            </a:r>
            <a:r>
              <a:rPr lang="en-US" altLang="zh-TW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12:31</a:t>
            </a:r>
          </a:p>
          <a:p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希伯來 </a:t>
            </a:r>
            <a:r>
              <a:rPr lang="en-US" altLang="zh-TW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2:14-15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4836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2" grpId="0" animBg="1"/>
      <p:bldP spid="4" grpId="0"/>
      <p:bldP spid="6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sodahead.com/polls/001679029/537763839_top_10_best_antivirus_software_xlar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1" y="186802"/>
            <a:ext cx="4419880" cy="379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ntivirus-software-product.jpg (425×28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1" y="4085621"/>
            <a:ext cx="4048125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norton-antivirus-2013.jpg (610×543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9" r="14656"/>
          <a:stretch/>
        </p:blipFill>
        <p:spPr bwMode="auto">
          <a:xfrm>
            <a:off x="4604031" y="186802"/>
            <a:ext cx="3136168" cy="422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hewindowsclub.thewindowsclubco.netdna-cdn.com/wp-content/uploads/2012/06/anti-virus_scan_large.png?aceb4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693" y="2973734"/>
            <a:ext cx="4372329" cy="354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hoosing_your_antivirus_software.jpg (475×356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59" y="0"/>
            <a:ext cx="91607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100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92"/>
            <a:ext cx="9144000" cy="6893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816" y="152402"/>
            <a:ext cx="47916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聖靈在信徒中的工作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0102" y="830236"/>
            <a:ext cx="8392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只等真理的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聖靈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來了，祂要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引導你們明白一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切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真理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並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要把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將來的事告訴你們 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(13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51839" y="146445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引導我們明白真理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909709" y="325273"/>
            <a:ext cx="547533" cy="327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26" name="Picture 2" descr="increase-confidence.jpg (500×30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80" y="2772882"/>
            <a:ext cx="5325655" cy="32060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TextBox 11"/>
          <p:cNvSpPr txBox="1"/>
          <p:nvPr/>
        </p:nvSpPr>
        <p:spPr>
          <a:xfrm>
            <a:off x="800102" y="1870815"/>
            <a:ext cx="7768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主耶穌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: 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我是道路、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真理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、生命 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 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14:6)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3074" name="Picture 2" descr="signs-bad-marriages-800x800.jpg (299×200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22" y="2735335"/>
            <a:ext cx="5599577" cy="374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0a8fde293ea6967181eb538d6751fc3f.jpg (1024×684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21" y="2549395"/>
            <a:ext cx="6069067" cy="405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72512" y="5968289"/>
            <a:ext cx="4117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Pinin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Brambilla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Barcilon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731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2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toration of the Last Supper of Leonardo da Vin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8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gregoldxl.JPG (947×570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50" y="-29067"/>
            <a:ext cx="9395762" cy="688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174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tudents-taking-exams-008.jpg (460×27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423"/>
            <a:ext cx="9144000" cy="687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ATH53_5.jpg (1273×1660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4" y="112295"/>
            <a:ext cx="4868869" cy="634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8" r="13748" b="7284"/>
          <a:stretch/>
        </p:blipFill>
        <p:spPr>
          <a:xfrm>
            <a:off x="4055848" y="2158526"/>
            <a:ext cx="4854441" cy="443552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13239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otlight.jpg (1500×112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95" y="0"/>
            <a:ext cx="92562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73296" y="4861739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自己</a:t>
            </a:r>
            <a:endParaRPr lang="en-US" sz="8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9" y="4861739"/>
            <a:ext cx="880918" cy="120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59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orwich-cathedral.jpg (550×36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esign-pic2.jpg (256×417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1"/>
          <a:stretch/>
        </p:blipFill>
        <p:spPr bwMode="auto">
          <a:xfrm>
            <a:off x="436504" y="345053"/>
            <a:ext cx="3972171" cy="6167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0" name="Picture 6" descr="http://img.auctiva.com/imgdata/9/6/5/9/8/1/webimg/439563137_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7" b="-1"/>
          <a:stretch/>
        </p:blipFill>
        <p:spPr bwMode="auto">
          <a:xfrm flipH="1">
            <a:off x="4924662" y="362340"/>
            <a:ext cx="3703351" cy="6150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07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entecost-lg.jpg (1191×74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95" y="0"/>
            <a:ext cx="92562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32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259</Words>
  <Application>Microsoft Macintosh PowerPoint</Application>
  <PresentationFormat>On-screen Show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2014-10-26T07:18:46Z</dcterms:created>
  <dcterms:modified xsi:type="dcterms:W3CDTF">2014-10-26T07:19:51Z</dcterms:modified>
</cp:coreProperties>
</file>