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8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D0627-66E4-7147-9669-E36F391D16E5}" type="datetimeFigureOut">
              <a:rPr lang="en-US" smtClean="0"/>
              <a:t>12/20/14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CF915-7028-A446-972B-8F70694EA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10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D0627-66E4-7147-9669-E36F391D16E5}" type="datetimeFigureOut">
              <a:rPr lang="en-US" smtClean="0"/>
              <a:t>12/20/14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CF915-7028-A446-972B-8F70694EA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648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D0627-66E4-7147-9669-E36F391D16E5}" type="datetimeFigureOut">
              <a:rPr lang="en-US" smtClean="0"/>
              <a:t>12/20/14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CF915-7028-A446-972B-8F70694EA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957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D0627-66E4-7147-9669-E36F391D16E5}" type="datetimeFigureOut">
              <a:rPr lang="en-US" smtClean="0"/>
              <a:t>12/20/14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CF915-7028-A446-972B-8F70694EA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923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D0627-66E4-7147-9669-E36F391D16E5}" type="datetimeFigureOut">
              <a:rPr lang="en-US" smtClean="0"/>
              <a:t>12/20/14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CF915-7028-A446-972B-8F70694EA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386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D0627-66E4-7147-9669-E36F391D16E5}" type="datetimeFigureOut">
              <a:rPr lang="en-US" smtClean="0"/>
              <a:t>12/20/14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CF915-7028-A446-972B-8F70694EA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576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D0627-66E4-7147-9669-E36F391D16E5}" type="datetimeFigureOut">
              <a:rPr lang="en-US" smtClean="0"/>
              <a:t>12/20/14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CF915-7028-A446-972B-8F70694EA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281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D0627-66E4-7147-9669-E36F391D16E5}" type="datetimeFigureOut">
              <a:rPr lang="en-US" smtClean="0"/>
              <a:t>12/20/14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CF915-7028-A446-972B-8F70694EA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242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D0627-66E4-7147-9669-E36F391D16E5}" type="datetimeFigureOut">
              <a:rPr lang="en-US" smtClean="0"/>
              <a:t>12/20/14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CF915-7028-A446-972B-8F70694EA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63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D0627-66E4-7147-9669-E36F391D16E5}" type="datetimeFigureOut">
              <a:rPr lang="en-US" smtClean="0"/>
              <a:t>12/20/14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CF915-7028-A446-972B-8F70694EA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445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D0627-66E4-7147-9669-E36F391D16E5}" type="datetimeFigureOut">
              <a:rPr lang="en-US" smtClean="0"/>
              <a:t>12/20/14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CF915-7028-A446-972B-8F70694EA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324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D0627-66E4-7147-9669-E36F391D16E5}" type="datetimeFigureOut">
              <a:rPr lang="en-US" smtClean="0"/>
              <a:t>12/20/14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CF915-7028-A446-972B-8F70694EA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987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image" Target="../media/image13.jpeg"/><Relationship Id="rId7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5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aicfchurch.org/wp-content/uploads/2012/10/10.17-jesus-praying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74" y="0"/>
            <a:ext cx="918687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7371" y="290286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主日信息</a:t>
            </a:r>
            <a:endParaRPr lang="en-US" sz="4000" dirty="0" smtClean="0">
              <a:solidFill>
                <a:prstClr val="white"/>
              </a:solidFill>
              <a:effectLst>
                <a:glow rad="101600">
                  <a:srgbClr val="FFC000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88743" y="366356"/>
            <a:ext cx="27558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12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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14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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2014</a:t>
            </a:r>
            <a:endParaRPr lang="en-US" sz="3600" dirty="0" smtClean="0">
              <a:solidFill>
                <a:prstClr val="white"/>
              </a:solidFill>
              <a:effectLst>
                <a:glow rad="101600">
                  <a:srgbClr val="FFC000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50563" y="1578930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4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『</a:t>
            </a:r>
            <a:r>
              <a:rPr lang="zh-TW" altLang="en-US" sz="44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主偉大的禱文</a:t>
            </a:r>
            <a:r>
              <a:rPr lang="en-US" altLang="zh-TW" sz="44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』</a:t>
            </a:r>
            <a:endParaRPr lang="en-US" sz="4400" dirty="0" smtClean="0">
              <a:solidFill>
                <a:prstClr val="white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8743" y="3935745"/>
            <a:ext cx="27158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薛忠勇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弟兄</a:t>
            </a:r>
            <a:endParaRPr lang="en-US" sz="3200" dirty="0" smtClean="0">
              <a:solidFill>
                <a:prstClr val="white"/>
              </a:solidFill>
              <a:effectLst>
                <a:glow rad="101600">
                  <a:srgbClr val="FFC000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29605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2778"/>
          <a:stretch/>
        </p:blipFill>
        <p:spPr>
          <a:xfrm>
            <a:off x="1" y="0"/>
            <a:ext cx="9167166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46057" y="5065486"/>
            <a:ext cx="2303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b="1" dirty="0" smtClean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路</a:t>
            </a:r>
            <a:r>
              <a:rPr lang="en-US" altLang="zh-TW" sz="3600" b="1" dirty="0" smtClean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11:1-4</a:t>
            </a:r>
            <a:endParaRPr lang="en-US" sz="3600" b="1" dirty="0" smtClean="0">
              <a:solidFill>
                <a:prstClr val="white"/>
              </a:solidFill>
              <a:effectLst>
                <a:glow rad="1397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5690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athenaeum.edu/images/SeminaryPic_larg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0" r="3932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fluidforward.com/wp-content/uploads/2012/10/shutterstock_26863573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61" y="-2"/>
            <a:ext cx="914946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9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://castrobiscuit.com/wp-content/uploads/2012/11/Twin-Peaks-Tavern-Interi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4576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gamingsociety.org/blogs/media/blogs/general/tavernfire.jpg?mtime=139261151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33"/>
          <a:stretch/>
        </p:blipFill>
        <p:spPr bwMode="auto">
          <a:xfrm>
            <a:off x="-1" y="0"/>
            <a:ext cx="91537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a.abcnews.com/images/Health/GTY_judge_striking_gavel_jt_130905_16x9_9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ular Callout 1"/>
          <p:cNvSpPr/>
          <p:nvPr/>
        </p:nvSpPr>
        <p:spPr>
          <a:xfrm>
            <a:off x="640443" y="217715"/>
            <a:ext cx="5334000" cy="1392464"/>
          </a:xfrm>
          <a:prstGeom prst="wedgeRoundRectCallout">
            <a:avLst>
              <a:gd name="adj1" fmla="val -697"/>
              <a:gd name="adj2" fmla="val 126083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酒館的老闆相信禱告的力量</a:t>
            </a:r>
            <a:endParaRPr lang="en-US" altLang="zh-TW" sz="32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pPr algn="ctr"/>
            <a:r>
              <a:rPr lang="zh-TW" altLang="en-US" sz="32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而這群基督徒反而不信！</a:t>
            </a:r>
            <a:r>
              <a:rPr lang="en-US" altLang="zh-TW" sz="3600" dirty="0" smtClean="0">
                <a:solidFill>
                  <a:srgbClr val="00206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?</a:t>
            </a:r>
            <a:endParaRPr lang="en-US" sz="3600" dirty="0" smtClean="0">
              <a:solidFill>
                <a:srgbClr val="00206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503344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2.bp.blogspot.com/--EExJLLzM1c/TbMo6Vz1QjI/AAAAAAAAEOE/e-83kLTIXuw/s1600/jesus+pray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7182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2305" y="2979025"/>
            <a:ext cx="8738496" cy="2304174"/>
          </a:xfrm>
          <a:prstGeom prst="rect">
            <a:avLst/>
          </a:prstGeom>
          <a:solidFill>
            <a:schemeClr val="accent4">
              <a:lumMod val="20000"/>
              <a:lumOff val="80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8652" y="3051595"/>
            <a:ext cx="886973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u="sng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經文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</a:t>
            </a:r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	</a:t>
            </a:r>
            <a:r>
              <a:rPr lang="zh-TW" altLang="en-US" sz="3200" u="sng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內容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             </a:t>
            </a:r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	</a:t>
            </a:r>
            <a:r>
              <a:rPr lang="zh-TW" altLang="en-US" sz="3200" u="sng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鑰字</a:t>
            </a:r>
            <a:endParaRPr lang="en-US" altLang="zh-TW" sz="3200" u="sng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2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1-5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</a:t>
            </a:r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	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基督</a:t>
            </a:r>
            <a:r>
              <a:rPr lang="zh-TW" altLang="en-US" sz="32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為自己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祈求</a:t>
            </a:r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	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榮耀、認識</a:t>
            </a:r>
            <a:endParaRPr lang="en-US" altLang="zh-TW" sz="32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2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6-19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  </a:t>
            </a:r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	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基督</a:t>
            </a:r>
            <a:r>
              <a:rPr lang="zh-TW" altLang="en-US" sz="32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為信徒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祈求</a:t>
            </a:r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	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保守、不屬</a:t>
            </a:r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成聖</a:t>
            </a:r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</a:p>
          <a:p>
            <a:r>
              <a:rPr lang="en-US" altLang="zh-TW" sz="2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20-26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</a:t>
            </a:r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	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基督</a:t>
            </a:r>
            <a:r>
              <a:rPr lang="zh-TW" altLang="en-US" sz="32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為教會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祈求</a:t>
            </a:r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	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合而為一</a:t>
            </a:r>
            <a:endParaRPr lang="en-US" altLang="zh-TW" sz="32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endParaRPr lang="en-US" sz="32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6549" y="211982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4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『</a:t>
            </a:r>
            <a:r>
              <a:rPr lang="zh-TW" altLang="en-US" sz="44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大祭司的禱文</a:t>
            </a:r>
            <a:r>
              <a:rPr lang="en-US" altLang="zh-TW" sz="44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』</a:t>
            </a:r>
            <a:endParaRPr lang="en-US" sz="4400" dirty="0" smtClean="0">
              <a:solidFill>
                <a:prstClr val="white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247455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singtothelordanewsong.files.wordpress.com/2011/04/jesus-prayer-09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2229" y="261257"/>
            <a:ext cx="58769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一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 </a:t>
            </a:r>
            <a:r>
              <a:rPr lang="zh-TW" altLang="en-US" sz="3600" u="sng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基督為自己祈求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(1-5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3600" dirty="0" smtClean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37771" y="915290"/>
            <a:ext cx="1928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A.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榮耀  </a:t>
            </a:r>
            <a:endParaRPr lang="en-US" sz="36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8" name="Picture 8" descr="http://cache2.asset-cache.net/gc/458718868-wide-receiver-john-brown-of-the-arizona-gettyimages.jpg?v=1&amp;c=IWSAsset&amp;k=2&amp;d=GkZZ8bf5zL1ZiijUmxa7QeQg75OoHRDeFvZyg32eXw1Qy4IDyULX9DyBAwjMzsmZ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0" r="20402"/>
          <a:stretch/>
        </p:blipFill>
        <p:spPr bwMode="auto">
          <a:xfrm>
            <a:off x="5878732" y="857886"/>
            <a:ext cx="3106057" cy="39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2741532" y="999414"/>
            <a:ext cx="449943" cy="4780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91627" y="928717"/>
            <a:ext cx="6062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black"/>
                </a:solidFill>
              </a:rPr>
              <a:t>5X</a:t>
            </a:r>
            <a:endParaRPr lang="en-US" sz="3200" dirty="0" smtClean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82101" y="1653447"/>
            <a:ext cx="18694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B.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認識  </a:t>
            </a:r>
            <a:endParaRPr lang="en-US" sz="36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4193" y="2354291"/>
            <a:ext cx="403187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認識你獨一的真神，</a:t>
            </a:r>
            <a:endParaRPr lang="en-US" altLang="zh-TW" sz="30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並且認識你所差來的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…</a:t>
            </a:r>
          </a:p>
          <a:p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這就是永生  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(3</a:t>
            </a:r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0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7" name="Not Equal 6"/>
          <p:cNvSpPr/>
          <p:nvPr/>
        </p:nvSpPr>
        <p:spPr>
          <a:xfrm>
            <a:off x="2621451" y="1707960"/>
            <a:ext cx="668457" cy="526143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22222" y="1661449"/>
            <a:ext cx="1175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知道  </a:t>
            </a:r>
            <a:endParaRPr lang="en-US" sz="36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7417" y="3906748"/>
            <a:ext cx="36471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我的民因無知而滅亡</a:t>
            </a:r>
            <a:endParaRPr lang="en-US" altLang="zh-TW" sz="30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何西亞書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4:6)</a:t>
            </a:r>
            <a:endParaRPr lang="en-US" sz="30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8519" y="4953931"/>
            <a:ext cx="458010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亞當與妻子夏娃</a:t>
            </a:r>
            <a:r>
              <a:rPr lang="zh-TW" altLang="en-US" sz="3000" dirty="0" smtClean="0">
                <a:solidFill>
                  <a:srgbClr val="FF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同房</a:t>
            </a:r>
            <a:endParaRPr lang="en-US" altLang="zh-TW" sz="3000" dirty="0" smtClean="0">
              <a:solidFill>
                <a:srgbClr val="FF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原文</a:t>
            </a:r>
            <a:r>
              <a:rPr lang="zh-TW" altLang="en-US" sz="30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</a:t>
            </a:r>
            <a:r>
              <a:rPr lang="zh-TW" altLang="en-US" sz="3000" dirty="0" smtClean="0">
                <a:solidFill>
                  <a:srgbClr val="FF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認識</a:t>
            </a:r>
            <a:r>
              <a:rPr lang="zh-TW" altLang="en-US" sz="30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創世記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4:1)</a:t>
            </a:r>
            <a:endParaRPr lang="en-US" sz="30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88751" y="6001114"/>
            <a:ext cx="3355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關係與經歷</a:t>
            </a:r>
            <a:endParaRPr lang="en-US" sz="36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6" name="Picture 6" descr="http://parade.condenast.com/wp-content/uploads/2013/09/score-touchdown-networking-event-ft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852" y="4666075"/>
            <a:ext cx="3426187" cy="2141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s://s-media-cache-ak0.pinimg.com/236x/02/e3/71/02e371b4be793fd98b54b14bd59d4ce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420" y="857886"/>
            <a:ext cx="3976839" cy="59495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TextBox 7"/>
          <p:cNvSpPr txBox="1"/>
          <p:nvPr/>
        </p:nvSpPr>
        <p:spPr>
          <a:xfrm>
            <a:off x="4922823" y="2640821"/>
            <a:ext cx="3390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</a:t>
            </a:r>
            <a:r>
              <a:rPr lang="zh-TW" altLang="en-US" sz="50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通了！</a:t>
            </a:r>
            <a:r>
              <a:rPr lang="zh-TW" altLang="en-US" sz="50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endParaRPr lang="en-US" sz="50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pic>
        <p:nvPicPr>
          <p:cNvPr id="5132" name="Picture 12" descr="http://walkhumblywithgod.files.wordpress.com/2013/03/jesus-on-the-cross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5" r="34802"/>
          <a:stretch/>
        </p:blipFill>
        <p:spPr bwMode="auto">
          <a:xfrm>
            <a:off x="4610162" y="1285787"/>
            <a:ext cx="4215020" cy="4058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TextBox 8"/>
          <p:cNvSpPr txBox="1"/>
          <p:nvPr/>
        </p:nvSpPr>
        <p:spPr>
          <a:xfrm>
            <a:off x="4739897" y="3467798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397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成了</a:t>
            </a:r>
            <a:endParaRPr lang="en-US" sz="4000" dirty="0" smtClean="0">
              <a:solidFill>
                <a:prstClr val="white"/>
              </a:solidFill>
              <a:effectLst>
                <a:glow rad="139700">
                  <a:srgbClr val="FFC000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0" name="Equal 9"/>
          <p:cNvSpPr/>
          <p:nvPr/>
        </p:nvSpPr>
        <p:spPr>
          <a:xfrm>
            <a:off x="791365" y="6099234"/>
            <a:ext cx="522514" cy="45009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prstClr val="black"/>
              </a:solidFill>
            </a:endParaRPr>
          </a:p>
        </p:txBody>
      </p:sp>
      <p:pic>
        <p:nvPicPr>
          <p:cNvPr id="5134" name="Picture 14" descr="http://www.iheartjapan.ca/wp-content/uploads/2009/09/direction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418" y="3261247"/>
            <a:ext cx="4809466" cy="25725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31975835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5" grpId="0"/>
      <p:bldP spid="12" grpId="0"/>
      <p:bldP spid="6" grpId="0"/>
      <p:bldP spid="7" grpId="0" animBg="1"/>
      <p:bldP spid="15" grpId="0"/>
      <p:bldP spid="16" grpId="0"/>
      <p:bldP spid="17" grpId="0"/>
      <p:bldP spid="18" grpId="0"/>
      <p:bldP spid="8" grpId="0"/>
      <p:bldP spid="9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ingtothelordanewsong.files.wordpress.com/2011/04/jesus-prayer-09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2229" y="261257"/>
            <a:ext cx="60051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二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 </a:t>
            </a:r>
            <a:r>
              <a:rPr lang="zh-TW" altLang="en-US" sz="3600" u="sng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基督為信徒祈求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(6-19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3600" dirty="0" smtClean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37771" y="915290"/>
            <a:ext cx="1928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A.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保守  </a:t>
            </a:r>
            <a:endParaRPr lang="en-US" sz="36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610" y="922992"/>
            <a:ext cx="4918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『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脫離那惡者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』 </a:t>
            </a:r>
            <a:r>
              <a:rPr lang="en-US" altLang="zh-TW" sz="2800" dirty="0" smtClean="0">
                <a:solidFill>
                  <a:srgbClr val="002060"/>
                </a:solidFill>
                <a:effectLst/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(15</a:t>
            </a:r>
            <a:r>
              <a:rPr lang="zh-TW" altLang="en-US" sz="2800" dirty="0" smtClean="0">
                <a:solidFill>
                  <a:srgbClr val="002060"/>
                </a:solidFill>
                <a:effectLst/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</a:t>
            </a:r>
            <a:r>
              <a:rPr lang="en-US" altLang="zh-TW" sz="2800" dirty="0" smtClean="0">
                <a:solidFill>
                  <a:srgbClr val="002060"/>
                </a:solidFill>
                <a:effectLst/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2800" dirty="0" smtClean="0">
              <a:solidFill>
                <a:srgbClr val="002060"/>
              </a:solidFill>
              <a:effectLst/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67543" y="1561621"/>
            <a:ext cx="634019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泠淡退後、失去見證、偏離教義、</a:t>
            </a:r>
            <a:endParaRPr lang="en-US" altLang="zh-TW" sz="32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異端迷惑、恩典滑落</a:t>
            </a:r>
            <a:r>
              <a:rPr lang="en-US" altLang="zh-TW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endParaRPr lang="en-US" sz="32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67543" y="2584633"/>
            <a:ext cx="46987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不亮的燈台、無味的鹽巴</a:t>
            </a:r>
            <a:endParaRPr lang="en-US" sz="32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37770" y="3259224"/>
            <a:ext cx="27927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B.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不屬世界  </a:t>
            </a:r>
            <a:endParaRPr lang="en-US" sz="36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3605550" y="3343348"/>
            <a:ext cx="449943" cy="4780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75927" y="3246138"/>
            <a:ext cx="141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成聖  </a:t>
            </a:r>
            <a:endParaRPr lang="en-US" sz="36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http://i.stack.imgur.com/foN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0" y="2203780"/>
            <a:ext cx="2105025" cy="258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img3.douban.com/lpic/s462868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41"/>
          <a:stretch/>
        </p:blipFill>
        <p:spPr bwMode="auto">
          <a:xfrm>
            <a:off x="6430353" y="2153868"/>
            <a:ext cx="2549558" cy="285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wtsbooks.com/common/images/9780851519678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8" b="10184"/>
          <a:stretch/>
        </p:blipFill>
        <p:spPr bwMode="auto">
          <a:xfrm>
            <a:off x="5737104" y="1012765"/>
            <a:ext cx="3238104" cy="426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32229" y="4455886"/>
            <a:ext cx="744306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i="1" dirty="0" smtClean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I am not what I might be, </a:t>
            </a:r>
          </a:p>
          <a:p>
            <a:r>
              <a:rPr lang="en-US" altLang="zh-TW" sz="2800" i="1" dirty="0" smtClean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Or what I ought to be…</a:t>
            </a:r>
          </a:p>
          <a:p>
            <a:r>
              <a:rPr lang="en-US" sz="2800" i="1" dirty="0" smtClean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But I thank God I am not what I once was.</a:t>
            </a:r>
          </a:p>
          <a:p>
            <a:r>
              <a:rPr lang="en-US" sz="2800" i="1" dirty="0" smtClean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By the grace of God, I am what I am</a:t>
            </a:r>
            <a:r>
              <a:rPr lang="en-US" i="1" dirty="0" smtClean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822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5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 animBg="1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ingtothelordanewsong.files.wordpress.com/2011/04/jesus-prayer-09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2229" y="261257"/>
            <a:ext cx="62600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三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 </a:t>
            </a:r>
            <a:r>
              <a:rPr lang="zh-TW" altLang="en-US" sz="3600" u="sng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基督為教會祈求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(20-26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3600" dirty="0" smtClean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2666" y="907588"/>
            <a:ext cx="7788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我不但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也為那些因他們的話信我的人祈求  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(20</a:t>
            </a:r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0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2666" y="1923251"/>
            <a:ext cx="24513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 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合而為一</a:t>
            </a:r>
            <a:endParaRPr lang="en-US" sz="36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0124" y="2625669"/>
            <a:ext cx="480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「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順服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」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是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合一的關鍵</a:t>
            </a:r>
            <a:endParaRPr lang="en-US" sz="3600" dirty="0" smtClean="0">
              <a:solidFill>
                <a:prstClr val="white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2666" y="3308245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   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合一</a:t>
            </a:r>
            <a:endParaRPr lang="en-US" sz="36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Not Equal 7"/>
          <p:cNvSpPr/>
          <p:nvPr/>
        </p:nvSpPr>
        <p:spPr>
          <a:xfrm>
            <a:off x="2360648" y="3388182"/>
            <a:ext cx="668457" cy="526143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66783" y="332808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劃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一</a:t>
            </a:r>
            <a:endParaRPr lang="en-US" sz="36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09181" y="3974418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合一</a:t>
            </a:r>
            <a:endParaRPr lang="en-US" sz="36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Not Equal 11"/>
          <p:cNvSpPr/>
          <p:nvPr/>
        </p:nvSpPr>
        <p:spPr>
          <a:xfrm>
            <a:off x="2360648" y="4092110"/>
            <a:ext cx="668457" cy="526143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66783" y="404437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聯合</a:t>
            </a:r>
            <a:endParaRPr lang="en-US" sz="36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 descr="http://www.ryandutka.com/images/frozen-fruity-popsicles_3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56" y="3280638"/>
            <a:ext cx="3406680" cy="343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butter chocolate before af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804" y="3308245"/>
            <a:ext cx="4932314" cy="341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281504"/>
      </p:ext>
    </p:extLst>
  </p:cSld>
  <p:clrMapOvr>
    <a:masterClrMapping/>
  </p:clrMapOvr>
  <p:transition xmlns:p14="http://schemas.microsoft.com/office/powerpoint/2010/main" spd="slow">
    <p:comb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10" grpId="0"/>
      <p:bldP spid="11" grpId="0"/>
      <p:bldP spid="12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ingtothelordanewsong.files.wordpress.com/2011/04/jesus-prayer-09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3829" y="2708250"/>
            <a:ext cx="86069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使他們都合而為一，正如你父在我裡面，我在</a:t>
            </a:r>
            <a:endParaRPr lang="en-US" altLang="zh-TW" sz="32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你裡面，使他們也在我們裡面 </a:t>
            </a:r>
            <a:r>
              <a:rPr lang="en-US" altLang="zh-TW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(21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</a:t>
            </a:r>
            <a:r>
              <a:rPr lang="en-US" altLang="zh-TW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3829" y="3941965"/>
            <a:ext cx="854432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使你所愛我的愛在他們裡面</a:t>
            </a:r>
            <a:r>
              <a:rPr lang="en-US" altLang="zh-TW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, 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我也在他們裡面</a:t>
            </a:r>
            <a:endParaRPr lang="en-US" altLang="zh-TW" sz="32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                                                 </a:t>
            </a:r>
            <a:r>
              <a:rPr lang="en-US" altLang="zh-TW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(26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</a:t>
            </a:r>
            <a:r>
              <a:rPr lang="en-US" altLang="zh-TW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2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1924" y="281861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生命的聯繫</a:t>
            </a:r>
            <a:endParaRPr lang="en-US" sz="36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56838" y="284725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主愛的聯繫</a:t>
            </a:r>
            <a:endParaRPr lang="en-US" sz="36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Plus 9"/>
          <p:cNvSpPr/>
          <p:nvPr/>
        </p:nvSpPr>
        <p:spPr>
          <a:xfrm>
            <a:off x="3546041" y="342097"/>
            <a:ext cx="536561" cy="52733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62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hd.wallpaperswide.com/thumbs/snowflakes_falling-t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94" y="72571"/>
            <a:ext cx="8903074" cy="669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i.dailymail.co.uk/i/pix/2011/02/08/article-0-0D0950CE000005DC-86_634x4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418" y="171790"/>
            <a:ext cx="6038850" cy="403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emergencypreparedness.cce.cornell.edu/disasters/PublishingImages/snow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345" y="4210392"/>
            <a:ext cx="4654924" cy="2451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news.xinhuanet.com/world/2014-01/08/125968759_11n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82"/>
          <a:stretch/>
        </p:blipFill>
        <p:spPr bwMode="auto">
          <a:xfrm>
            <a:off x="116194" y="171790"/>
            <a:ext cx="4248150" cy="649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95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ingtothelordanewsong.files.wordpress.com/2011/04/jesus-prayer-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97333" y="4934653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合一</a:t>
            </a:r>
            <a:endParaRPr lang="en-US" sz="3600" dirty="0" smtClean="0">
              <a:solidFill>
                <a:prstClr val="white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49591" y="4450660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榮耀神</a:t>
            </a:r>
            <a:endParaRPr lang="en-US" sz="3600" dirty="0" smtClean="0">
              <a:solidFill>
                <a:prstClr val="white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urved Down Arrow 5"/>
          <p:cNvSpPr/>
          <p:nvPr/>
        </p:nvSpPr>
        <p:spPr>
          <a:xfrm rot="4423495">
            <a:off x="7020833" y="3636013"/>
            <a:ext cx="1996596" cy="785293"/>
          </a:xfrm>
          <a:prstGeom prst="curved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" name="Curved Down Arrow 6"/>
          <p:cNvSpPr/>
          <p:nvPr/>
        </p:nvSpPr>
        <p:spPr>
          <a:xfrm rot="11524237">
            <a:off x="5436277" y="5325578"/>
            <a:ext cx="2027318" cy="820296"/>
          </a:xfrm>
          <a:prstGeom prst="curved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8" name="Curved Down Arrow 7"/>
          <p:cNvSpPr/>
          <p:nvPr/>
        </p:nvSpPr>
        <p:spPr>
          <a:xfrm rot="17280024">
            <a:off x="4863944" y="3328446"/>
            <a:ext cx="1587231" cy="661130"/>
          </a:xfrm>
          <a:prstGeom prst="curved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02758" y="2827769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保守</a:t>
            </a:r>
            <a:endParaRPr lang="en-US" sz="3600" dirty="0" smtClean="0">
              <a:solidFill>
                <a:prstClr val="white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82017" y="3822186"/>
            <a:ext cx="800219" cy="111825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228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順服</a:t>
            </a:r>
            <a:endParaRPr lang="en-US" sz="4000" dirty="0" smtClean="0">
              <a:solidFill>
                <a:prstClr val="white"/>
              </a:solidFill>
              <a:effectLst>
                <a:glow rad="2286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2258" y="273256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主偉大的禱文</a:t>
            </a:r>
            <a:endParaRPr lang="en-US" sz="4000" dirty="0" smtClean="0">
              <a:solidFill>
                <a:prstClr val="white"/>
              </a:solidFill>
              <a:effectLst>
                <a:glow rad="1397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1455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 animBg="1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265</Words>
  <Application>Microsoft Macintosh PowerPoint</Application>
  <PresentationFormat>On-screen Show (4:3)</PresentationFormat>
  <Paragraphs>58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2014-12-21T07:21:23Z</dcterms:created>
  <dcterms:modified xsi:type="dcterms:W3CDTF">2014-12-21T07:23:07Z</dcterms:modified>
</cp:coreProperties>
</file>