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2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7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5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1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2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5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41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6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0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5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96FC3-480F-9E4D-BD8C-9FDC96834628}" type="datetimeFigureOut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57657-915B-D345-84F3-9E2F7B262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7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hristianresolutions2012.files.wordpress.com/2012/03/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" y="0"/>
            <a:ext cx="91395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38057" y="6052457"/>
            <a:ext cx="2583543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薛忠勇  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弟兄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5829" y="1788885"/>
            <a:ext cx="19287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主日信息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5829" y="3445394"/>
            <a:ext cx="357020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『彼得的失敗</a:t>
            </a:r>
            <a:r>
              <a:rPr lang="en-US" altLang="zh-TW" sz="3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3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7149" y="4072783"/>
            <a:ext cx="3095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</a:t>
            </a:r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18:15-18; 25-27)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665" y="6066971"/>
            <a:ext cx="2323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8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2015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862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35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7714" y="269411"/>
            <a:ext cx="87375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54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們拿住耶穌，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把祂帶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到大祭司的宅裡。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彼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遠遠的跟著。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55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他們在院子裡生了火，一同坐著；彼得也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坐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他們中間。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56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有一個使女看見彼得坐在火光裡，就定睛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看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，說：「這個人素來也是同那人一夥的。」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57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彼得卻不承認，說：「女子，我不認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得祂。」  </a:t>
            </a:r>
            <a:endParaRPr lang="zh-TW" alt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58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過了不多的時候，又有一個人看見他，說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  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你也是他們一黨的。」彼得說：「你這個人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！   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不是。」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372" y="6110514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65718" y="5426198"/>
            <a:ext cx="2960912" cy="5682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路加福音</a:t>
            </a:r>
            <a:r>
              <a:rPr lang="en-US" altLang="zh-TW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22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468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35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7714" y="269411"/>
            <a:ext cx="873759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59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約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過了一小時，又有一個人極力地說：「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實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在是同那人一夥的，因為他也是加利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利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。」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60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彼得說：「你這個人！我不曉得你說的是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甚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麼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！」正說話之間，雞就叫了。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61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主轉過身來看彼得。彼得便想起主對他所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說</a:t>
            </a:r>
            <a:endParaRPr lang="en-US" altLang="zh-TW" sz="32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</a:t>
            </a:r>
            <a:r>
              <a:rPr lang="zh-TW" altLang="en-US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話：「今日雞叫以先，你要三次不認我。」  </a:t>
            </a:r>
          </a:p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62 </a:t>
            </a:r>
            <a:r>
              <a:rPr lang="zh-TW" alt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他就出去痛哭。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zh-TW" alt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65718" y="5426198"/>
            <a:ext cx="2960912" cy="5682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路加福音</a:t>
            </a:r>
            <a:r>
              <a:rPr lang="en-US" altLang="zh-TW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22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章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372" y="6110514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493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9" t="19373" r="18852" b="26411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57073" y="154410"/>
            <a:ext cx="32402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 of St. Peter </a:t>
            </a:r>
          </a:p>
          <a:p>
            <a:r>
              <a:rPr lang="en-US" sz="30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in </a:t>
            </a:r>
            <a:r>
              <a:rPr lang="en-US" sz="3000" b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Gallicantu</a:t>
            </a:r>
            <a:endParaRPr lang="en-US" sz="30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936" y="154410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雞鳴堂</a:t>
            </a:r>
            <a:endParaRPr lang="en-US" sz="4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7852227" y="1146063"/>
            <a:ext cx="449943" cy="531075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15425" y="167713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公</a:t>
            </a:r>
            <a:r>
              <a:rPr lang="zh-TW" altLang="en-US" sz="3000" dirty="0" smtClean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雞啼叫</a:t>
            </a:r>
            <a:endParaRPr lang="en-US" sz="3000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3074" name="Picture 2" descr="http://static.panoramio.com/photos/large/375951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0367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 Rooseve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1" y="208643"/>
            <a:ext cx="3095976" cy="388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549" y="208643"/>
            <a:ext cx="3095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Theodore Roosevelt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ular Callout 2"/>
          <p:cNvSpPr/>
          <p:nvPr/>
        </p:nvSpPr>
        <p:spPr>
          <a:xfrm>
            <a:off x="2583546" y="738355"/>
            <a:ext cx="3715657" cy="1460500"/>
          </a:xfrm>
          <a:prstGeom prst="wedgeRectCallout">
            <a:avLst>
              <a:gd name="adj1" fmla="val -54817"/>
              <a:gd name="adj2" fmla="val 8933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一個什麼都不去做的人是永遠不會犯錯的</a:t>
            </a:r>
            <a:endParaRPr lang="en-US" sz="3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100" name="Picture 4" descr="John Fitzgerald Kenned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317" y="1142085"/>
            <a:ext cx="2424999" cy="296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3286812" y="3018965"/>
            <a:ext cx="3134736" cy="1741714"/>
          </a:xfrm>
          <a:prstGeom prst="wedgeRoundRectCallout">
            <a:avLst>
              <a:gd name="adj1" fmla="val 67965"/>
              <a:gd name="adj2" fmla="val -9250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成功有多位父親</a:t>
            </a:r>
            <a:endParaRPr lang="en-US" altLang="zh-TW" sz="30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失敗卻是個孤兒</a:t>
            </a:r>
            <a:endParaRPr lang="en-US" altLang="zh-TW" sz="30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pPr algn="ctr"/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沒有人想要認領</a:t>
            </a:r>
            <a:endParaRPr lang="en-US" sz="3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96508" y="3628212"/>
            <a:ext cx="2516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F. Kennedy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067" y="4858114"/>
            <a:ext cx="67249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拿破崙：人生的光榮不在於永不失敗，</a:t>
            </a:r>
            <a:endParaRPr lang="en-US" altLang="zh-TW" sz="3000" dirty="0" smtClean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0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          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而在於是否屢仆屢起。</a:t>
            </a:r>
            <a:endParaRPr lang="en-US" sz="30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21" y="5971212"/>
            <a:ext cx="83503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William Brown</a:t>
            </a:r>
            <a:r>
              <a:rPr lang="zh-TW" altLang="en-US" sz="3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：失敗是一件事，絕不是一個人</a:t>
            </a:r>
            <a:endParaRPr lang="en-US" sz="3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735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s://www.lds.org/bc/content/shared/content/images/gospel-library/manual/10734/peter-denies-christ-bloch-carl_1167438_i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1" y="0"/>
            <a:ext cx="9152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118" y="238891"/>
            <a:ext cx="348364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一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彼得失敗之因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8160" y="946519"/>
            <a:ext cx="236795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A.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自信自持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783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ttitudes4innovation.com/wp-content/uploads/2014/08/Self-Confid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149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8373" y="172293"/>
            <a:ext cx="7281160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眾人雖然跌倒，我總不能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! (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可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14:29)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373" y="858540"/>
            <a:ext cx="7888698" cy="1138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我就是必須和你同死，</a:t>
            </a:r>
            <a:r>
              <a:rPr lang="zh-TW" altLang="en-US" sz="3400" dirty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也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總不能不認你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! </a:t>
            </a: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眾門徒都是這樣說 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可</a:t>
            </a:r>
            <a:r>
              <a:rPr lang="en-US" altLang="zh-TW" sz="34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14:31)</a:t>
            </a:r>
            <a:endParaRPr lang="en-US" sz="34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AutoShape 6" descr="data:image/jpeg;base64,/9j/4AAQSkZJRgABAQAAAQABAAD/2wCEAAkGBw8PDw0NDxQPDw0PEQ0PEA0MDw8NDw0PFBIYFhQVFBUYHCkgGBolHBQVITEhJSk3Li4uFx8zODMsNygtLisBCgoKDg0OGxAQGywkHSQsLC8tLCwuLi8sLCwsLDEsLi8sLCwsLCwsLCwsLCwsLywsLCwsLCwsLCwsLCwsLywsLP/AABEIAQ4AuwMBEQACEQEDEQH/xAAbAAEAAQUBAAAAAAAAAAAAAAAABQECAwQGB//EAEUQAAEDAgEEDA4ABAYDAAAAAAEAAgMEERIFBiExEyI0QVFhcXJzk7PRFBUWIyQyUlSBkaGxssEHNUKiJVNiguHwM2PC/8QAGwEBAAIDAQEAAAAAAAAAAAAAAAEEAgMFBgf/xAA7EQACAQICBQoFBAICAgMAAAAAAQIDEQRxEiExUbEFExQVMzRBgZGhIjJTYeEGwdHwQlIj8URyYsLS/9oADAMBAAIRAxEAPwCQXsjyIQBAEAQBAEAQBAEAQBAEAQBAEAQBAEAQBAEAQBAEB0EXg8NHSzPgZM+V04Jc9zCMLyBq4lzpc7UrzhGbSVvDei/Hm6dCM5QTbvxMHjWl9zi65/cs+j1vqv0Rh0il9Jev4HjWl9zj65/cnR631X6IdIpfSXr+B41pfc4+uf3J0et9V+iHSKX0l6/geNaX3OLrn9ydHrfVfoh0il9Jev4HjWl9zi65/cnRq31X6IdIo/SXr+B41pfc4uuf3J0at9V+iHSKP0l6/geNaX3OLrn9ydGrfVfoiOkUvpL1/A8a0vucfXP7k6PW+q/RE9JpfSXr+B41pfc4uuf3J0at9V+iI6RS+kvV/wADxtTe5xdc/uTo1b6r9EOkUvpL1f8AA8a0vucXXP7k6NW+q/RDpFL6S9X/AAPGtL7nH1z+5OjVvqv0RPSKX0l6/geNaX3OLrn9ydHrfVfoh0ml9Jev4HjWl9zi65/cnRq31X6IjpFL6S9X/A8a0vucXXP7k6NW+q/RE9Io/SXr+B41pfc4uuf3J0et9V+iHSKX0l6v+B41pfc4uuf3J0et9V+iHSKX0l6/geNaX3OLrn9ydHrfVfoh0il9Jev4HjWl9zi65/cnR631X6IdIpfSXr+DLS19K+SOPwSMY3sZfZnm2JwF9XGsZ0a0YuXOvUn4IyhWoyko80tbS2/gjstQtjqZ42DCxryGtGoBWcNJypRlLa0V8TFRqyitlzSW80hATdYP8PoOfVdoVQp96qZR4F2p3WnnLiQ9lcKdhZSLCyCwsgsUsgsLIBZALIBZBYWQWFkAsgFkAsgsLILCyCxWyCwsgsLILGzk0efp+mh/MLVW7OWT4G2j2kc1xMucW66npHLHB9hDIyxfbyzI5WSuEBOVQ/w+g59V2hXPp96qZR4F2fdaeb4kVZXCqUshAshIshBSyAWS4FkuBZLgWU3AsgFkAsouBZLgWS4FlIK2UAWQCyAWQGzk0efp+lh/MLVW7OWT4G2j2kc1xLs4t11PSOTB9hDInF9vLMjlZK4QE9Ufy+h59V2hXPh3qplHgXpd2p5y4kXZWirYpZBYWQWFkFhZSRYWS4FkuClkuBZLgWS4FkuBZLgWS4K2QCyXFhZBYWUE2FkFitkFjYycPPwdLD+YWut2csnwNlFf8kc1xKZxbrqekcpwfYQyGL7eWZHKyVwgJ+b+X0PPqu0K50e9VMo8C9Lu1POXEjbK0VhZAUsgFkAslwLJcCyXAslwUsgFkAsgK2QDClwLJcCyAWS4FkAsgK2QGxk4eeg6WL8wtdbs5ZPgbKXaRzXEx5xbrqekcssH2EMiMX28syOVkrhAdDIP8PoefU9oVzV3qplHgX33aGcuJHWVkr2FkFhZBYpZLiwshFhZBYWQWFkFhZLiwslxYWS4sLJcWFkFhZLiwsgsLILFbITYWQWFkFjYyePPQdLF+YWur2csnwNlJf8AJHNcTBnFuup6Ry2YPsIZGGL7eWZHKyVwgOid/L6Hn1PaFc1d5qZR4HQfdoZy4mjZb7lcpZLgWS4FkuBZTcCyAWQFLIBZALIBZALICtkAsgFkAslwLKLgWS4K2QGegHnoOli/MLXV7OWT4Gyl88c1xNXOLddT0jluwfYQyNeL7eWZHKyVwgOkH8voufU9oVzP/JqZLgdD/wAaGcuJpWW40iyAWQCyAWQWKWQgWUgWQWKtYTqBPJpUN2JsYpJmNeyMnzkgeWtsdIZbEb6t8LB1VpqHi1c2qhJ0nVWxNLzabXBls1VCyRsDpIhO/wBWDZG7KRa/q6xoCwWJpufNp6zY8HWVLnXH4TNZbytYqGE6gTbXbeUXFgWaATYAmwuQMR4Bw/BYSqwjJRb1s2QoVJxcoxbS2u2zM1ZKwCR0LWSve1sTzhDQ0Ne5zb3J1DDpWvn3zjhbZb0d9fsb3hUqMarl82l4eMbavO9zZst9ypYWQFQEuLGBtZC6R8DZYnzM0PiY8OcwjWDxj6KvTxVOpLRi9f8Adhbq4GvSp85OOrV5X2XW1X8L7fA3qEeeh6SL8gttX5JZPgaKXzxzXE0c4t11PSOW/B9hDI04vt5ZkcrJXKoDpmD0Ci59T2hXLfeZ5LgdFd2hm+Jp2W40jClxYYUAwpcCyAYUAsgI6ukmfNFSwyCnxsfI6RrWPmfYgBkeO4Gu5Nr6lQrvSqqEpaKtfP8A6OrhYaGHdaMNOSlZ31qKtqdvu/F6tW80sps2PYo6urkFO0Svc/ZRHLPNiAYy0QDn4R/SN86VVm6Okoyk5JLUr627/bcXqSxKpupTgoSctbskkrK23Ur687WLWVDx4PLLHPtJpWRB7WNqKiJ0LnMu0u2pOEetbVdbY1JrRbV2rpb9l1f76jXUp0pqoou0WoSbs7J30Xo+NrvVu2F2TBMZpnNggijM8r5pqibZJ9XqiwDW20aSVOHdSN5Ssopu/rvNeNVKo1CClKbjG3gti8Nd7r7kjPlWkjNpKima4f0iZj3D/a25Vl42j4O+WspLk3E/5R0f/ZpcbEFX1hmkmIqHyOLIfAaOB0kQvK3RK9osTbSTfVbjXMlKM6klduTa0fsmr38jvQhOhQhUSiqaT02rPSabVvupareHoZaxkD6qRkrH1tWGQRwQQt0wtw3c4yHaxXeSb69S3TadScdHSerJKy8cypT06dGhU09CKTdlrcpaTvq8dVlr1eBcwvdsDnyR7IMDZpYJMbLQzkOBdoxWD3X0a7qNNXjNu+pa99tJfubOabhUpwhbXK0X4aWg0vb9jJW5Ymc2B0Y8GjmmtE58gdPPG1jiXbGG2a31Tr3woxFWrNxT1Xu7Lbaz2+xOAw+Hhpu2nbRTbS0buaWrx2X17vAsocpVTooa2Q+ZIcG0tm2wCJxa977XL3OaL86yy06sIKs3tT1eC1XXD3MFQw9atPCxj8rXxf5P4lF+VnqXhY2mGWJkVVV1kobiixRtbGIXPebNjaxrb2ueG+hbZU40rSlJtv3v9ipCrLEOUIQhGK17NiT/ANtt3s+9yJhktSRljRTQU723r6luKeeox2c2GFuklxuLuNzc6FWjOXNwvqStb/Ztav5udCrTjHEVlH4pSUtK+qEYvWs/C33ta52dB/5YD/7IuL+oLr1H8DyfA83TXxxzXE0M4t11PSOVjB9hDI0Yvt5ZkcrJXKqQdPEPQKLn1PaFcqXeZ5LgdKPdoZvia1lsNVhZTcWFkuLCyXFhZLiwsgsUslxYj8tURmja1sdNK7ED6Y1z2MHCA3WdWhV8RTlUSSt5q5bwleNGTlJPZqs7GjHm+YNjmp9idVNdK90lSwljjILE4W2tawsBwWWnomik6btLXr33LPWTqaUa60ouzSTtZrUrbdVtT35l8eRHt2F2ybJN4QKmonkBxzODHNs22hoGKwG8Aso4VR0bPY7v76rGE8fKaqKS+aKit0Umnq9DchoTiqhLgfFO/EIy29mloDg6+u5C206WjpJ603cr1q/OaDSs4xSvvt4+hnp6OKMWjYyMcEbGtH0W1JLYjQ23tI12TBLUVT3sLNz7DO0gPDmssS0jSLFVeY0pT01qbuvQ6HTHTjSdJ61Fprwd5N2a2NWZWTI8rhuiVr3sMU8rGRsfPHiJAvbaHSRccJSWEUrXk9z+6+5EOUZQvoxjtbjq+VtWejnZbb7Cs+QY3bCxrnxwQsdG2CKzWm7g65Os+qsp4WnJpvYlaxjR5Qr0otRetu9/G48UOGB+yPlma+M7LUWedjZe0bbWDBp3lj0VJKzd77Xk1+5kuUJXelFWtay1Ja020l4u39si0ZNl8Fpabzd2Oh2Y3dYsZe4Zy3GtS6DcIRb2bfvqsI4xRq1akU7yvb7Xkn+xkpskuD4nTSvmZBfweJzWsbGSLYnW9dwGgEqaeGUJaTbdtl/Axr46VWLioqN3eVvF/wB8FZfYyNyNBsonONzmuc9jHvc6KJ7vWcxh0NceFZxw9OM9NLWap4ytOmqcpfCv22X328L7CXoh52HpI/yCzqfI8maafzrNEZnFuuq6RytYPsIZFfF9tLMjlZKxcpB1NPuCj51T2hXJl3mflwOnHu0M3xMFlsuaxZLgpZLkCyXAsgFkuClkuSLIClkBfDHic1uq5AvrssZSsrmUI6UlHeSIyQ3fefg0d6rdJe4vrAr/AGLhkmPfc/8AtH6UdJluMlgYb2XjJUX+s/7h3LHpEzJYKn9zI3JkHATyucsXiKm8yWEpbvcysydT+wPi5x/awdervMlhqX+pWopqWOOR8jWMjY1znvOjA0C5dfesAsOfqLXcl4elb5TnZmtDiGOD2aC17SCHtIuCCNBGldKnPSimcmpDRm4rwLLLO5rFkuDNRjzsXSR/kFhUfwPJmdP51miKzhPpdV0jlbwnYQyK2L7eWZHq0Vi5SDq6UegUfOqe0K5FTvM/LgdOHdoZviYcKzMBhS4GFLgWS4sMKCwwoCmFALIClkuSbNLTPux9ha4OsLVUqKzRaoUJ6Sn4EkS7/pVXUdI1q+tZBG6aZ7Y4263OJ+QG+eILCc4QWlLYbaNGpWmoU1dsjMgZ001aSyN+CUE2ilGF7xwt3jya1oo4ulVdltLuM5KxGFSlNXjvXhnu4Mngw8P0W9tHOL2sPD9Fi5El07TsUhvfaPH9pURfxrNGFT5HkzmAF1LnFsVslxYWS4sZqMeci58f5BYVPkeTMqa+NZoh84t11PSOV3CdhDIqYvt5ZkerJXL1kQdZRD0Cj51T2hXHqd5n5cDqU+7QzfEsssjGwsgsLILCyCwsgsUIS4sLJcWKWQWKWQG/DJZreIKtNa2dWg/+NEblvOOCkZikdieb4ImaXvP6HGVVr4inRV5PyOnguT6+Lno01q8X4L+7jynODLlRXSY5TZgvghbfBGP2eNcCviZVXd7Nx7vA8mU8JC0Fr8X4v8fYjI8TSHNJDgQQ5twQRqIK0aRf5q6sz0PNXPp21grLkkhrKgDSTqAeP38+FdXC4+70Kvr/ACeW5U/T9k62Gzcf/wA/x6bjv2TngPyK6rieSuamVhfYX3e1zTKLNe9gIc0XDmg2cNGorKjBOWsq4qbilbxuR9lcuc6wslxYJcWM1IPORc9n5BYVH8LyZnD5lmiEzh3XU9I5X8J2EMini+2lmR6slYyLIg66g3BSc6o7QrjVe8z8uB1afdoZviUspMRZCbCyCwshFhZBYoQgFlJJSygFzNAdaxdbRi0C+9fiWubZcwiTvc4TLmbOUqp5klngNr4Y2mVsbBwNGH6rkV8FUrO8pHq8HyzRwkNGlStvd9b9jgMZ/wClcZxSZ7CNWUkmMRUWMtJlblLE3Z1mbuZpq4GVBmEYcXgMEeIjC4jXiHAulhsBGrTU29p57lDlyrhq7pRina2t38Vc9IyBQy08WxSTOqALYHSNDSxvBe5JHKunTpc3HRu3meYxOIVeenoqL8bbH/fsZ8o1Tnksc0N2N7wCHY8bd46hY6NX1W/DwcVfecnE1FJ6O41LKwVBZALIDNSjzkfPZ+QWM/leRlD5lmQOcO66npHLoYTsIZFLF9tLMj1ZKxkWRB2GTR6BSc6o7QrjVu8z8uB1qXdoefErhUXAwpcWGFLiwwpcWGFLixQtS4sMKXFihCOVjKFNzdkWO4lrk7l2jScL3OOzmzvFNJNShjnSBgtJiAaC5twbcV1zsRjOalo2ud/A8k9Kp8452V935POA9vAVwmme5jOCVrFcY4FFmZc5DcSWQMnCsqGU4OxlwccZGIDCCdXwW2hQdWahexWxuOjhaLq6N7W1XttPV8h5HNLCyAPDg2+nDhuSbnRdehoUuapqF72PAY7FPFYiVa1r+GSsTNNTudcXGjhC2SlYqpGtVN84/nFbqfyo5lX53mYsCyuYDAlwVwoDLSt85Hz2fkFjP5XkZQ+ZZnO5w7rqekculhOwhkc/F9vLMj1ZK5esiDssl7gpOdUdo5cWv3mflwOtR7tDz4l1ljckrhS4GFLgYUuCmFLgYUuBhUgxT6BfjWMthuw/zmsZVrL55Nns8Pr6gjSBsbTyhguuDj5Lnn5HteQqTeET3tkJsZVLSO1zTGxlLk80zo8wxhronbwbJ9WkftXOT3eusmcnl6OjgnfeuJ6yyYLvnhTO112SWuPU0gkH1uEKLJtXNdaTUG0YSL6Tr4TpW7Yc969bKYUuQMKXBXChJkpht4+cz7hYz+V5GUPmWZzWcW66npHLp4TsIZHOxfbyzI+yslYuWQOzyRuGl51R2jlxMR3mflwOvQ7vDz4mWyxMrCyCwsgsLILCyCwsgsY6hxa1zhrFvuobM6cU5JM0H1JcLG1viP2sLlyNOMXdHE595cnpX07YCGB7ZC7ah9yCAPWuqGNrTp20WdvknC0q7lziva2/77jgZKt7nOe43c4lxJGsnSSuNP4m5S2nsKNTmYKFNJJbEU8IdxfJY6CNvSZlwqHcXyUOCM1iZnq2buQaZkcM4a4yPjYS4vOgkAmwC7+GwtOmlKK1tHhOUuU8TiZOlUl8Kk7KyWzV5nQNjaN7+53erljlkq+nYxhw3u4N0F19+6wg23rNVe2g0a2FbrlGwwpcWGFLiwwpcWMtO3bs5zfusZP4WZQ+ZHK5xbrqukcutg+whkc3F9vLMjlZKxcpB2uRh6DS86o7Ry4eI7zPy4HYod3h58TPZa7mQwqbgYUuBhS4GFLgYUuDXyhoieeT8gobNlL50QWzBYlw4D+IEwlqImDSY4zfiLje3yA+a5PKU0pRR6n9OUJTjOfhdL++pzGwFcvTPT9HZXYCmmT0dlRAVDmZRw7uexZGlAggbviOMfJoXqKeqCyR8yru9Wb+74kgJFsNZLyDT8G/YJHYUqy+NlmFTc12GFLkWK4UAwqQXwN27Oc37rGXysyh8yOSziHpdT0jl18H2EMjl4vt5ZkcrJXKqQdvkPcNNzqjtHLhYnvM/LgdnD93j58TZstZmLILCyCwsgsLILGtlGQsie9uhww2Ngf6gFBnBXlZkQMrzWsSwjgMUZB+ix0UWkktiORz9zkqYG04hMUeMyYi2ngxGwFtJbo1lU8XKUIrRbR1eS6UKtRqaT1eJ55LlGV7nPccT3G7nEC5K5Eo6TvLWz2FHESpRUKaSS8EkU8MfxfJYc1E3LHVft6FRWu/0/JOaiZrH1Pt/fM7TMWggqGPmnZshZJhDMbmMIwg6baTr4VfwWDpzjpS2pnC5Z5axVOap02opx12Wva1t8PI7+J9O0WEEYHFJMP2uvoveeQJKgiglD/NBuG2qSQ678fEoakvElWNxzdPFoWa2FOrrmyllJrFkAwoBZLgvgG3Zzm/dYy2Myj8yONzi3XU9IV2sH2EMjk4vt5ZkcrJXKoDuMg7hpudP2jlwcV3mflwO1hu7x8+Jt2Wo2CyAIAgCA0ctH0eX/Z+YQzp/MctsiFk4r+IEge+mjGktEjzxAkAfifkudyhNJRR3+QaLqVJteCXv/0cnsBXK0z1HRmV2Appk9HYEJTSHMM77+HwwwSg78l/7Quxyc/+N5nk+X46OJiv/iuLOuDlfOITGQjcS8rP2oZrq/KSdkK1hZAVsgKWQCyAvhG2bzm/dRLYyY7UcVnFuup6Ry7eD7CGRyMX28syOVkrhAd1m+PQabnT9o5cDF95l5cDtYXu8fPizcstJuFkBabLIgtUixo5WygadrHhofidhIJLd4nX8FDM4RTes0RnRGWlr6ZjmnWHSFwPzatbjLeb4xivA5jOzPelpdjZHQxGSQPOJ79qyxA1NAJ18KrYipUpJWZ0sBhqVeT5y9lu/J5zXZcE8jpnswudbaxgBrQBYAC+pcisqlWWlJntMFXwmEp83Sg0vHY28zEK+Pgd8h3rTzMi8uUqD8H7fyXCti4/kVHNTNix+Ge/0JPIdCKyTY43xssMTny4mtaL23gSfgFto4WpVdkVsZyxhMNBSd23sSX8np+R82KGGNrfDNta7jha1pdv2B02XboQdGCgkfP8fjHjK7rS1X2LckSseQ6Z2hlXGTvDaEn4Ylu5yX+pTsjcoKIQ4wH7IHWN8ODVfjPCtmu2s11VaJuIVxZAEAQBAXxes3nN+6iWxkx2o4jOLddT0jl3MH2EMjjYvt5ZkcrJXCA7vN3cNNzp+0cuBi+8y8uB28L3ePnxN6y0G4ogMb38XzWSQMRcs7EEHnS7zUfSf/JUNGyntOaxLE3HEZ/aZacDWGP+rv8AhUMc9h2eSIuTnb7fucxgK59zu82xhKXJ0GVwlLjRZ1WYOiabox+QV3A/M8jkcsp83DN8DvA5dM8+buSHefi5T+JQlHXBCvKTkXXQxCgFUBVAFAL4vWbyt+6iWxkx2o4fOLddT0jl3cH2EMji4vt5ZkcrJXCA7zNzcNPzp+1cvP4zvMvLgdzCd3j58Wb9loNxQoDXlkcN6w+a2RSBiiifJ6gJ49QHxWUpxjtZKi3sGUc2nVDGtdIGEOxbVuMaiOEcK0SxCexG6FO205/KOaZgYZJKiGOMa3zDY2/PFrWLrwiry1G+lh6lWWjTTb3JXPKMtgS1Ejg4SMBwse0OAcwb9nAEb5XFxeKVSfw7Ee95G5GlhqL535pa2t25Gj4KFU5w6/Q0W+CKecMXgkU8DTnTHoR0GadK9j3vDXlpGHE1riL3vr+S6vJt3pS8DyX6mUabp01t1t+yXrrOqEo39HLoXWPLG/keQGeLlP4lESjsA9ZWKxcHKLAuBUAuCgFUBUKAZIvWbyj7qJbGTHajhs4t11PSOXdwfYQyOJi+3lmRyslcIDvc2tw0/LP2rl5/Gd4l5cEdzB93j58WSFlXLBaVINOomeN7COHX9VuhGLIZwGX3+lSnf2mkcwLGa+I2x2GtHlCdvqyyt5sjx+1hZGR57nVlmqkq5tkmlkDCGsEjy/A2w0C+pcvFU4uetHoeS8VVpUrQlYjG5Rl9r5gKq6ENx2I8qYpf5eyMjcqy/wCk/BYvDwN0eWcQttn5GRuV3b7WnkJCxeGjvN0eW6njFe5OZrVENRUBk7ZNia0vc2F4a59iNFyNA0rbh8Epzs3qK/KH6gqUqN6cUpN2vttqPY8lZ10FPG2GKnkijbqbGI3cpJxXJ411lQcVZbDxFWvOrNzqNtvxZJtzxoXetjbz4sX2unNzMNIurZo3G7GMaBqdgaHn420KzSpNbdpDaRha5b2isZWrBgyNWILwsQXAKAXAKCTJENs3lH3US2BbThM4t11PSOXewfYQyOHi+3lmRyslcIDv82B6DT8s/auXnsb3iXlwR3cH3ePnxZIkKuWCx2j/AIUoEVXVzm3Fi3jI0qzTpLa9Zizz/LUuKokdrvh/ELCp8xsjsNEuWBkee5ZbjqZ3jUXkfLR+lysTNc4z0fJ1BugnnxNPYStGkXuYZTYyp0jHmmUwFLjm2T+ZotUHo3/k1WsJ87yOdypFqjH/ANv2Z3AcuicEuxKQd09+2twAK1BajCptNmILBmBssC1tkmVrVg2LGQMWNybFwaouC4NUXFi+NulvKPuob1Epazgc4t11PSOXoMH2EMjg4vt5ZkcrJXCA9AzWHoNPyz9q5edx3eJeXBHewXd4+fFkmQqxZLC1SDFLHcWIBHARcLNMggK3NunkJdgAJ14CW/ZbVKPiNZyWdFHR0jXNL3Ccg4YmODngnUSD6o5VXxOKoUVr27jqcm8kYrHS+BWh4yezy3vLzsecilH/ACvNzrOUnJn0ihydTo04047ErFDSBRzjMngolhowp501vAotNEsudNbwBI5BgLJcQBOgjQL6F0uTrycpHlv1JGNKNOn4tt+Wz9/Y6dr/APp0LqnlS8OQHoMUd3E8n2VlO0TCe0kIoVqlIixssiWpyJsZWxrHSBeGLG5NioYlxYuwqLixcxukcoUN6gtp53nFuup6Ry9Hg+whkcDF9vLMjlZK4QHoWam4YOWftXLzuP7xLy4I7+B7vHz4slLKoWShCkGhlbKdPSs2Woe2Nu9i9Z54GtGlx5FhOrCmryZZwuDrYqehRi5Phm9iPM84/wCIcs2KOkBgiNxsrrGZw4t5n34wuXX5QlLVDUvc9tyb+lqVK08S9KW7/Ffz7L7HEPeXEucSXE3LnG5J4SVzm29bPVxioqyVkUQyCAIQTmbGbE9e/aDBA07edw2o4m+07i+dlcw2ElVd3qjv/g4fK/LlLArQj8VTwW77y3ZbXlrPVslZr09MwMjbyvdpe88JK9DScaUdGCsj5ria9TE1HVqu8n/fQ3TkiM62g8oWfPs06Jb5P0x9aKM8rQsHVuTY3o6NrdQA5AsXUbFjMIgsdIWLxGouCuBRcmxXCouBhS4GFLkWKtGkI2Skeb5xbrqekcvS4PsIZHnsX28syOVkrhAeh5pbhg5Zu1cvOY/vEvLgjv4Hu8fPiySqJ2RsdJI5rGNF3Pe4Na0cZKpuSSuy7CnKpJRgm2/BbTz3OX+JTG4oqEbI7V4RKCGDmN1u5T8iufWx6Wqn6nreTv0tOVp4p2X+q2+b8PL1R5tX181Q8yzPdLIdbnm/wHAOILmTnKbvJ3PaUMNSoQ0KUVFfY11ibghIQBCDtszMxJKrDUVQdFS6C1mlsk44vZbx6zvcK6WGwV/iqen8nkOWP1Gqd6OFd5eMvBZb399i+/h63SUccTGxRtayNgs1jBZrQupex4aTcm5Sd2/EzYEuQVwKLgrhS4sMKXBXClwMKi4GFLgrhS4GFLgYUAAQI8zzi3XU9I5enwfYQyPO4vt5ZkcrJXCA6OXOYZNyZSvwGWSV9Q1jb4WAiRxJcdfy+i8pyxX5qu3bbbgj236a5LfKEFHSsle+/a9h5nl3OGqrnYqh5LQbtibtYmcjf2dK83VrzqP4mfT8Dybh8HG1KOvxfi/P+oilqLwQkIAgLo43OIa0FznEBrWguc4nUABrKmMXJ2W011asKUHObSS2tnqeZX8PBHgqq4B0uhzKY2c2M7xk3nO4tQ497r4fCKn8UtcuH5/q3ngOWP1BPFXo0NVPxfjL+F9tr8dx6MGK5c8zYrhUXJsVsgsLILCyCwsgsLILCyCwsgsVsgsUsgsLILCyCx5jnFuup6Ry9Rg+whkebxfbyzI5WSuEBTPf+V5M6ar/ACK8X+oO29OCPp/6D+SeX/2ZwS8+fRQgCAIDbyXk2aqlbBAwySO3hqaN9zjqaOMrZSoyqO0SnjcdRwdPnKryXi3uS/tvE9ozNzJhoAJX2lqyNtKRtY762xg6uXWfouzRoxpLVt3nzjlPlWtjpfFqgtkf3e9/1HWWW05lggCAIAgCAIAgCAIAgCAIAgPL84t11PSOXqcH2EMjzOL7eWZHKyVwgMmeFPJJkzJoja95EtWSI2ueQMZ4F4zl9N19X24I+l/oapCEJObS1eOr/JnEeK6n/Jn6qTuXA0JbmfQelUP94+qHiup/yZ+qk7k0JbmOlUP94+qHiup/yZ+qk7k0JbmOlUP94+qJTN3NGrrZdjDHxRtsZJpmOa1g4r+s7iH0VihhZVHr1L+7DmcpcuUMJD4WpTexJ+7fgvdntWbub1PQRCKBuk2xyusZJXcLj+tQXWhCMI6MVqPnmKxdXFVHUqu79l9luRLLIrhAEAQBAEAQBAEAQBAEAQBAEB5fnFuup6Ry9Tg+whkeZxfbyzI5WSuEBKUOX6mCNsUbmhjcVgWNcdJJOk8ZKqVcFSqS05LXmWaWMq046MXqM/lXW+23q2dy19XUN3ubOsK+/wBh5V1vtt6tncnV1Dd7jrCvv9h5V1vtt6tncnV1Dd7jrCvv9h5V1vtt6tncnV2H3e46wr7/AGHlXW+23q2dydXYfd7jrCvv9h5V1vtt6tncnV2H3e46wr7/AGHlXW+23q2dydXYfd7jrCvv9h5V1vtt6tncnV2H3e46wr7/AGHlXW+23q2dydXYfd7jrCvv9h5V1vtt6tncnV2H3e46wr7/AGHlXW+23q2dydXYfd7jrCvv9h5V1vtt6tncnV2H3e46wr7/AGHlXW+23q2dydXYfd7jrCvv9h5V1vtt6tncnV2H3e46wr7/AGHlXW+23q2dydXYfd7jrCvv9h5V1vtt6tncnV2H3e46wr7/AGHlXW+23q2dydXYfd7jrCvv9h5V1vtt6tncnV2H3e46wr7/AGHlXW+23q2dydXYfd7jrCvv9h5V1vtt6tncnV2H3e46wr7/AGImpndK98j9L3nE4gWueRXKcFCKjHYipObnJye1mJZmIQBAEAQBAEAQBAEAQBAEAQBAEAQBAEAQBAEAQBAE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86" y="1997313"/>
            <a:ext cx="4601028" cy="48795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0" y="2548075"/>
            <a:ext cx="19736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建立自信</a:t>
            </a:r>
            <a:endParaRPr lang="en-US" sz="3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099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drivinginstructorblog.com/wp-content/uploads/2013/07/SomethingForBl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xplosion 2 2"/>
          <p:cNvSpPr/>
          <p:nvPr/>
        </p:nvSpPr>
        <p:spPr>
          <a:xfrm>
            <a:off x="5029200" y="1371600"/>
            <a:ext cx="2514600" cy="2057401"/>
          </a:xfrm>
          <a:prstGeom prst="irregularSeal2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3200" dirty="0" smtClean="0">
              <a:solidFill>
                <a:srgbClr val="C00000"/>
              </a:solidFill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危險</a:t>
            </a:r>
            <a:r>
              <a:rPr lang="en-US" altLang="zh-TW" sz="3200" dirty="0" smtClean="0">
                <a:solidFill>
                  <a:srgbClr val="C00000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!</a:t>
            </a:r>
            <a:r>
              <a:rPr lang="zh-TW" altLang="en-US" sz="3200" dirty="0" smtClean="0">
                <a:solidFill>
                  <a:srgbClr val="FFFF99"/>
                </a:solidFill>
                <a:latin typeface="華康圓體 Std W9" panose="02000900000000000000" pitchFamily="50" charset="-120"/>
                <a:ea typeface="華康圓體 Std W9" panose="02000900000000000000" pitchFamily="50" charset="-120"/>
              </a:rPr>
              <a:t>一</a:t>
            </a:r>
            <a:endParaRPr lang="en-US" sz="3200" dirty="0">
              <a:solidFill>
                <a:srgbClr val="FFFF99"/>
              </a:solidFill>
              <a:latin typeface="華康圓體 Std W9" panose="02000900000000000000" pitchFamily="50" charset="-120"/>
              <a:ea typeface="華康圓體 Std W9" panose="02000900000000000000" pitchFamily="50" charset="-120"/>
            </a:endParaRPr>
          </a:p>
        </p:txBody>
      </p:sp>
      <p:pic>
        <p:nvPicPr>
          <p:cNvPr id="6148" name="Picture 4" descr="http://collegeage.newvisionlife.com/wp-content/uploads/2012/08/I-Can-Handle-It-37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" y="0"/>
            <a:ext cx="91494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2971800" y="1447800"/>
            <a:ext cx="1453932" cy="1475452"/>
          </a:xfrm>
          <a:prstGeom prst="wedgeEllipseCallout">
            <a:avLst>
              <a:gd name="adj1" fmla="val 77629"/>
              <a:gd name="adj2" fmla="val 63993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can do it!</a:t>
            </a:r>
            <a:endParaRPr lang="en-US" sz="3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484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tatic1.squarespace.com/static/51cbc136e4b080d0193657b8/t/51ce8b82e4b0c246ca8ad2cb/1372490627119/prayer-pic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113" y="0"/>
            <a:ext cx="92601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6469" y="298174"/>
            <a:ext cx="24785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B. 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沒有禱告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7339" y="904124"/>
            <a:ext cx="484139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(1)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認為自己沒時間禱告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(2)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不覺得禱告那麼重要</a:t>
            </a:r>
            <a:endParaRPr lang="en-US" altLang="zh-TW" sz="3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(3)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不相信禱告有什麼用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89760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upload.wikimedia.org/wikipedia/he/d/d7/WeCha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2" y="1524000"/>
            <a:ext cx="2269573" cy="145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berryreporter.com/wp-content/uploads/2013/09/whatsap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665" y="1551647"/>
            <a:ext cx="1496353" cy="149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www.graphicsfuel.com/wp-content/uploads/2013/03/20-social-media-ico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5709"/>
            <a:ext cx="7086445" cy="383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s://d3ui957tjb5bqd.cloudfront.net/uploads/2013/12/social-media-icons-vector-set-square-f-560x37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2" t="22586" r="31330" b="40039"/>
          <a:stretch/>
        </p:blipFill>
        <p:spPr bwMode="auto">
          <a:xfrm>
            <a:off x="4177460" y="1321296"/>
            <a:ext cx="4212987" cy="203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9028" y="837456"/>
            <a:ext cx="6647974" cy="523220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但每天卻至少花</a:t>
            </a:r>
            <a:r>
              <a:rPr lang="zh-TW" altLang="en-US" sz="28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兩個小時以上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在社交網路</a:t>
            </a:r>
            <a:endParaRPr lang="en-US" sz="28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028" y="209163"/>
            <a:ext cx="2661306" cy="615553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(1)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沒有時間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2292" name="Picture 4" descr="http://upload.wikimedia.org/wikipedia/en/b/b1/Line_app_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349" y="3498557"/>
            <a:ext cx="1378243" cy="137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kristenkoster.com/wp-content/uploads/2013/03/SocialNetworkIcons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2" r="50508" b="53830"/>
          <a:stretch/>
        </p:blipFill>
        <p:spPr bwMode="auto">
          <a:xfrm>
            <a:off x="6854131" y="5244128"/>
            <a:ext cx="1695708" cy="161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895600" y="198048"/>
            <a:ext cx="2362200" cy="61555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與上帝社交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208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www.bluezoocreative.com/wp-content/uploads/2012/09/Are-You-Plugged-I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96"/>
            <a:ext cx="9144000" cy="684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9028" y="209163"/>
            <a:ext cx="26613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(2)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沒有必要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4" name="Picture 2" descr="http://coaching-journey.com/wp-content/uploads/2012/10/I-can-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9"/>
            <a:ext cx="9205797" cy="684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201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cmalliance.org/images/alife/articles/masthead3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46977"/>
            <a:ext cx="9144000" cy="292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9028" y="209163"/>
            <a:ext cx="26613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(3) </a:t>
            </a:r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沒有用處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562" y="4532113"/>
            <a:ext cx="88024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禱告不只是蒙神應允，也包括認罪、與神親近、</a:t>
            </a:r>
            <a:endParaRPr lang="en-US" altLang="zh-TW" sz="32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得安慰平安、順服神旨意等等</a:t>
            </a:r>
            <a:r>
              <a:rPr lang="en-US" altLang="zh-TW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240733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biblelessonsite.org/flash/images93/slides/p_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0"/>
            <a:ext cx="9245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49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rodiagnusdei.files.wordpress.com/2011/04/peterdenies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7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30699" y="4348237"/>
            <a:ext cx="4513301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「我不認識這個人</a:t>
            </a:r>
            <a:r>
              <a:rPr lang="en-US" altLang="zh-TW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99167" y="4966293"/>
            <a:ext cx="4544833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「我不是祂的同黨</a:t>
            </a:r>
            <a:r>
              <a:rPr lang="en-US" altLang="zh-TW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9166" y="5572648"/>
            <a:ext cx="4544834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「我不曉得你說什麼</a:t>
            </a:r>
            <a:r>
              <a:rPr lang="en-US" altLang="zh-TW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200" y="932124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發咒起誓的否認！</a:t>
            </a:r>
            <a:endParaRPr lang="en-US" sz="34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9028" y="209163"/>
            <a:ext cx="2489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C. </a:t>
            </a:r>
            <a:r>
              <a:rPr lang="zh-TW" altLang="en-US" sz="3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環境壓力</a:t>
            </a:r>
            <a:endParaRPr lang="en-US" sz="34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345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www.money-mind101.com/wp-content/uploads/2011/08/Peer_Press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s10.sinaimg.cn/large/001R3TYqzy6JVAx0rLH4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026" y="0"/>
            <a:ext cx="9322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122058" y="116114"/>
            <a:ext cx="4195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Peer Pressure 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同儕壓力</a:t>
            </a:r>
            <a:endParaRPr lang="en-US" sz="32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587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Influence Of The Group On The Judgments Of Children - An Experimental Investig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50" y="284092"/>
            <a:ext cx="2899563" cy="450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15009" y="3379303"/>
            <a:ext cx="2186608" cy="69573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Ruth W. </a:t>
            </a:r>
            <a:r>
              <a:rPr lang="en-US" altLang="zh-TW" sz="22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Berenda</a:t>
            </a:r>
            <a:endParaRPr lang="en-US" sz="2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3419141" y="576903"/>
            <a:ext cx="3717787" cy="2464905"/>
          </a:xfrm>
          <a:prstGeom prst="wedgeEllipseCallout">
            <a:avLst>
              <a:gd name="adj1" fmla="val -67327"/>
              <a:gd name="adj2" fmla="val 67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people had rather be president than being right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://www.clker.com/cliparts/0/6/4/c/11954346011753238394valessiobrito_Fire_June_holiday_s.svg.h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3237366"/>
            <a:ext cx="2740787" cy="35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ngimg.com/upload/fire_PNG60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88737" y="3084966"/>
            <a:ext cx="4114232" cy="368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2767" y="474841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教會</a:t>
            </a:r>
            <a:endParaRPr lang="en-US" sz="36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32752" y="475707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世界</a:t>
            </a:r>
            <a:endParaRPr lang="en-US" sz="36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Curved Down Arrow 8"/>
          <p:cNvSpPr/>
          <p:nvPr/>
        </p:nvSpPr>
        <p:spPr>
          <a:xfrm rot="21072598">
            <a:off x="4731843" y="3128507"/>
            <a:ext cx="2187690" cy="724553"/>
          </a:xfrm>
          <a:prstGeom prst="curvedDownArrow">
            <a:avLst>
              <a:gd name="adj1" fmla="val 25000"/>
              <a:gd name="adj2" fmla="val 50000"/>
              <a:gd name="adj3" fmla="val 4276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3593"/>
      </p:ext>
    </p:extLst>
  </p:cSld>
  <p:clrMapOvr>
    <a:masterClrMapping/>
  </p:clrMapOvr>
  <p:transition xmlns:p14="http://schemas.microsoft.com/office/powerpoint/2010/main" spd="slow">
    <p:comb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2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undesarchiv Bild 183-B0628-0015-035, Nikita S. Chruschtsch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595311"/>
            <a:ext cx="2994025" cy="40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19850" y="47625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赫魯曉夫</a:t>
            </a:r>
            <a:endParaRPr lang="en-US" sz="3200" dirty="0">
              <a:solidFill>
                <a:prstClr val="black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5122" name="Picture 2" descr="https://s-media-cache-ak0.pinimg.com/236x/aa/bf/ef/aabfefbf321e7be819b685c5cc76df1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9" b="2191"/>
          <a:stretch/>
        </p:blipFill>
        <p:spPr bwMode="auto">
          <a:xfrm>
            <a:off x="574674" y="222731"/>
            <a:ext cx="4283076" cy="57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0986" y="5951587"/>
            <a:ext cx="8478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彼得遠遠跟著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也坐在他們中間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 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路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22:54-55)</a:t>
            </a:r>
            <a:endParaRPr lang="en-US" sz="28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574" y="266700"/>
            <a:ext cx="4416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雖然他是敗兵卻不是逃兵</a:t>
            </a:r>
            <a:endParaRPr lang="en-US" altLang="zh-TW" sz="3000" dirty="0" smtClean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0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明知處境孤立卻仍然跟隨</a:t>
            </a:r>
            <a:endParaRPr lang="en-US" sz="30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6477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s5.sinaimg.cn/large/001R3TYqzy6JVAURTbmb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97118" y="238891"/>
            <a:ext cx="39196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二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 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彼得與猶大之</a:t>
            </a:r>
            <a:r>
              <a:rPr lang="zh-TW" altLang="en-US" sz="3400" dirty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別</a:t>
            </a:r>
            <a:endParaRPr lang="en-US" sz="34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7170" name="Picture 2" descr="http://www.indyprops.com/pp-30pc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609" y="3352800"/>
            <a:ext cx="3583391" cy="333732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bknation.org/wp-content/uploads/2014/12/bknation.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4200"/>
            <a:ext cx="4883124" cy="325338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5562600" y="3124200"/>
            <a:ext cx="3581400" cy="3398043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269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authorlyngibson.files.wordpress.com/2014/04/judascr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66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biblelessonsite.org/flash/images95/slides/p_0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0"/>
            <a:ext cx="9299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268" y="238891"/>
            <a:ext cx="890500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依著神的意思憂愁，就生出沒有後悔的懊悔來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以致得救，但世俗的憂愁叫人死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  <a:p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從此就生出何等的慇勤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想念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熱心  </a:t>
            </a:r>
            <a:endParaRPr lang="en-US" altLang="zh-TW" sz="3400" dirty="0" smtClean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林後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glow rad="1397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7:10-11)</a:t>
            </a:r>
            <a:endParaRPr lang="en-US" sz="2800" dirty="0">
              <a:solidFill>
                <a:prstClr val="white"/>
              </a:solidFill>
              <a:effectLst>
                <a:glow rad="1397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800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hecosmiccathedral.files.wordpress.com/2013/03/judas-conscience-nikolaj-ge-18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onotsaytrinity.files.wordpress.com/2013/02/rooster-at-day-break_8879.jpg?w=134&amp;h=1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545" y="3429000"/>
            <a:ext cx="3196930" cy="319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0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lds.org/bc/content/shared/content/images/gospel-library/manual/10734/peter-denies-christ-bloch-carl_1167438_i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1" y="0"/>
            <a:ext cx="9152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82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Macintosh PowerPoint</Application>
  <PresentationFormat>On-screen Show (4:3)</PresentationFormat>
  <Paragraphs>79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2015-03-04T00:56:19Z</dcterms:created>
  <dcterms:modified xsi:type="dcterms:W3CDTF">2015-03-04T00:57:03Z</dcterms:modified>
</cp:coreProperties>
</file>