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42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6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79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7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8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81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90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81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8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18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FEC3B-5C13-A14F-B5AE-0D2712DEDB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934A0-AFB9-5847-8896-D34C288E4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0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mmservices.com.au/wp-content/header-images/Hands_rever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350"/>
            <a:ext cx="9144000" cy="701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2800" y="1959428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家庭問題</a:t>
            </a:r>
            <a:r>
              <a:rPr lang="en-US" altLang="zh-TW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0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7367" y="2652800"/>
            <a:ext cx="36952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創世記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25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、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27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章</a:t>
            </a:r>
            <a:r>
              <a:rPr lang="en-US" altLang="zh-TW" dirty="0" smtClean="0">
                <a:solidFill>
                  <a:prstClr val="black"/>
                </a:solidFill>
              </a:rPr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8905" y="4492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主日信息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1430" y="4724622"/>
            <a:ext cx="2544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薛忠勇 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弟兄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1430" y="6038165"/>
            <a:ext cx="26548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5 -10 - 2015</a:t>
            </a:r>
            <a:endParaRPr lang="en-US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29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http://www.imgion.com/images/01/Take-Gift-For-Mo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2984"/>
          <a:stretch/>
        </p:blipFill>
        <p:spPr bwMode="auto">
          <a:xfrm>
            <a:off x="4912401" y="3657601"/>
            <a:ext cx="4231599" cy="345757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00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752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29" y="0"/>
            <a:ext cx="4706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8185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5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amily Conflict Overcoming Adversit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4" t="8854" r="19643"/>
          <a:stretch/>
        </p:blipFill>
        <p:spPr bwMode="auto">
          <a:xfrm>
            <a:off x="0" y="0"/>
            <a:ext cx="9144000" cy="688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5953" y="885371"/>
            <a:ext cx="800219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問題家庭？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025" y="1957459"/>
            <a:ext cx="800219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家庭問題？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pic>
        <p:nvPicPr>
          <p:cNvPr id="5" name="Picture 6" descr="http://crown-watergrass.com/wp-content/uploads/2010/09/Danielle_Kitch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556" cy="688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218614"/>
      </p:ext>
    </p:extLst>
  </p:cSld>
  <p:clrMapOvr>
    <a:masterClrMapping/>
  </p:clrMapOvr>
  <p:transition xmlns:p14="http://schemas.microsoft.com/office/powerpoint/2010/main" spd="slow">
    <p:randomBa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1311.photobucket.com/albums/s674/kmgteague/Old%20Testament%20Literature/jacobgetsblessing_zpsb1cc8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27201"/>
            <a:ext cx="4879975" cy="664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138.photobucket.com/albums/q258/ParshallAE/IsaacBlessesJaco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7" y="-11617"/>
            <a:ext cx="5507038" cy="684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58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detik.com/content/2013/02/19/763/183535_kidjealous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5771" y="232228"/>
            <a:ext cx="3332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一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父母偏愛兒女</a:t>
            </a:r>
            <a:endParaRPr lang="en-US" sz="3200" u="sng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pic>
        <p:nvPicPr>
          <p:cNvPr id="5" name="Picture 4" descr="http://thefamilypodcastnetwork.com/wp-content/uploads/2013/05/fav-300x300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0" b="13905"/>
          <a:stretch/>
        </p:blipFill>
        <p:spPr bwMode="auto">
          <a:xfrm>
            <a:off x="1719180" y="3872589"/>
            <a:ext cx="2857500" cy="207554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3078" name="Picture 6" descr="http://st-takla.org/Gallery/var/albums/Bible/Illustrations/Bible-Slides/OT/01-Genesis/www-St-Takla-org--Bible-Slides-genesis-1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22" y="2126257"/>
            <a:ext cx="6178840" cy="4173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http://stepintothestory.ca/wp-content/uploads/2014/12/isaac__rebekah-marri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49" y="1425060"/>
            <a:ext cx="7398662" cy="543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biblelessonsite.org/flash/images28/slides/p_000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49" y="817003"/>
            <a:ext cx="7398661" cy="6022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7847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4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amashealth.com/relationships/images/favoritechil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59" y="-1"/>
            <a:ext cx="925435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ic.pics.livejournal.com/6_bleen_7/5261836/125040/125040_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1" y="200025"/>
            <a:ext cx="8938048" cy="51148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11675794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radschmidt.net/wp-content/uploads/2014/03/Me-Blocks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13" y="0"/>
            <a:ext cx="91566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1" y="232228"/>
            <a:ext cx="3332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二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滿足自我慾望</a:t>
            </a:r>
            <a:endParaRPr lang="en-US" sz="3200" u="sng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6865" y="6118799"/>
            <a:ext cx="3365688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</a:rPr>
              <a:t> </a:t>
            </a:r>
            <a:r>
              <a:rPr lang="en-US" sz="3200" b="1" dirty="0" err="1" smtClean="0">
                <a:solidFill>
                  <a:prstClr val="white"/>
                </a:solidFill>
              </a:rPr>
              <a:t>Manipulation</a:t>
            </a:r>
            <a:r>
              <a:rPr lang="en-US" b="1" dirty="0" err="1" smtClean="0">
                <a:solidFill>
                  <a:prstClr val="black"/>
                </a:solidFill>
              </a:rPr>
              <a:t>n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5126" name="Picture 6" descr="http://webzine.demezathor.fr/wp-content/uploads/2012/12/manipul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65" y="1049231"/>
            <a:ext cx="3365688" cy="506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07150" y="567198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操縱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9329" y="5671985"/>
            <a:ext cx="4843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= 1)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哭   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2)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鬧   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3)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上吊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pic>
        <p:nvPicPr>
          <p:cNvPr id="5" name="Picture 2" descr="http://i1.wp.com/hrishikeshkarekar.com/wp-content/uploads/2014/03/ID-1002255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493" y="1049231"/>
            <a:ext cx="3551827" cy="443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5360275" y="5880538"/>
            <a:ext cx="331076" cy="238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737973" y="5880538"/>
            <a:ext cx="331076" cy="238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88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/>
      <p:bldP spid="6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ww.lds.org/bc/content/shared/content/images/gospel-library/manual/31118/31118_000_012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1" y="1171575"/>
            <a:ext cx="5994400" cy="5396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91325" y="494467"/>
            <a:ext cx="412645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創世記 </a:t>
            </a:r>
            <a:r>
              <a:rPr lang="en-US" altLang="zh-TW" sz="38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25:23-26</a:t>
            </a:r>
            <a:endParaRPr lang="en-US" sz="38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pic>
        <p:nvPicPr>
          <p:cNvPr id="6148" name="Picture 4" descr="http://canhdongtruyengiao.net/TimhieuDao/Bible%20Illustree/Jacob%20and%20Esau/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27" y="1171575"/>
            <a:ext cx="7401848" cy="5396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53626" y="522780"/>
            <a:ext cx="7401848" cy="6155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「你母親的兒子向你跪拜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創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27:29)</a:t>
            </a:r>
            <a:endParaRPr lang="en-US" sz="34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9363" y="457200"/>
            <a:ext cx="8190374" cy="6155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「作惡以成善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Make sure it will happen</a:t>
            </a:r>
            <a:endParaRPr lang="en-US" sz="30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pic>
        <p:nvPicPr>
          <p:cNvPr id="15362" name="Picture 2" descr="http://www.bible-people.info/Copy_of_Isaac_Blessing_Jacob_Gioachino_Assereto_16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81899"/>
            <a:ext cx="6341617" cy="5676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4551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theomegadays.net/Images/Topic%20images/jacob_esa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29" y="1096906"/>
            <a:ext cx="4187825" cy="560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encrypted-tbn0.gstatic.com/images?q=tbn:ANd9GcRNiuYCPPnw6dY7tazSjzcUE0UlO0hk0lac_13VJFwspk7TRo2Kf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096907"/>
            <a:ext cx="8972115" cy="542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healthyfastfood.biz/wp-content/uploads/2014/11/domino-effect-peopl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4"/>
          <a:stretch/>
        </p:blipFill>
        <p:spPr bwMode="auto">
          <a:xfrm>
            <a:off x="-48167" y="1104162"/>
            <a:ext cx="9213938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59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hedisciplers.com/wp-content/uploads/2010/10/Bible-reading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221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1" y="232228"/>
            <a:ext cx="3332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三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缺乏屬靈教導</a:t>
            </a:r>
            <a:endParaRPr lang="en-US" sz="3200" u="sng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9671" y="820631"/>
            <a:ext cx="5678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A. 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注重「今生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」過於「永生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3200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8737" y="1417893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以掃：今生今世、此時此刻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9687" y="199891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以撒：吃了再說、老了等死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9687" y="2573429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在你生命中什麼是最最重要的？</a:t>
            </a:r>
            <a:endParaRPr lang="en-US" sz="3200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pic>
        <p:nvPicPr>
          <p:cNvPr id="8" name="Picture 8" descr="https://encrypted-tbn0.gstatic.com/images?q=tbn:ANd9GcS1H10_7BQZSN79wi8ytNizGArht21qvoplf_3Rga7ACuuuzVy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45662"/>
            <a:ext cx="3870780" cy="352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www.gci.org/files/etwog2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"/>
          <a:stretch/>
        </p:blipFill>
        <p:spPr bwMode="auto">
          <a:xfrm>
            <a:off x="275771" y="3245662"/>
            <a:ext cx="4601029" cy="354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8668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hedisciplers.com/wp-content/uploads/2010/10/Bible-reading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221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1" y="232228"/>
            <a:ext cx="3332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三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缺乏屬靈教導</a:t>
            </a:r>
            <a:endParaRPr lang="en-US" sz="3200" u="sng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9671" y="820631"/>
            <a:ext cx="5678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E7E6E6">
                    <a:lumMod val="50000"/>
                  </a:srgb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A. </a:t>
            </a:r>
            <a:r>
              <a:rPr lang="zh-TW" altLang="en-US" sz="3200" dirty="0" smtClean="0">
                <a:solidFill>
                  <a:srgbClr val="E7E6E6">
                    <a:lumMod val="50000"/>
                  </a:srgb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注重「今生</a:t>
            </a:r>
            <a:r>
              <a:rPr lang="zh-TW" altLang="en-US" sz="3200" dirty="0" smtClean="0">
                <a:solidFill>
                  <a:srgbClr val="E7E6E6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」過於「永生</a:t>
            </a:r>
            <a:r>
              <a:rPr lang="zh-TW" altLang="en-US" sz="3200" dirty="0">
                <a:solidFill>
                  <a:srgbClr val="E7E6E6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3200" dirty="0">
              <a:solidFill>
                <a:srgbClr val="E7E6E6">
                  <a:lumMod val="50000"/>
                </a:srgbClr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3812" y="3027618"/>
            <a:ext cx="6708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雅各：要「抓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、得、拿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...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812" y="3773579"/>
            <a:ext cx="6708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「溫柔的人承受地土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太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5:5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196" y="4352780"/>
            <a:ext cx="885644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「當叫眾人知道你們謙讓的心，主已經近了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altLang="zh-TW" sz="32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                       (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腓</a:t>
            </a:r>
            <a:r>
              <a:rPr lang="en-US" altLang="zh-TW" sz="3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:5)</a:t>
            </a:r>
            <a:endParaRPr lang="en-US" sz="30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621" y="4934892"/>
            <a:ext cx="88564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「為什麼不情願受欺呢？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為什麼不情願吃虧呢？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(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林前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6:7)</a:t>
            </a:r>
            <a:endParaRPr lang="en-US" sz="30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pic>
        <p:nvPicPr>
          <p:cNvPr id="8196" name="Picture 4" descr="https://findhappinessandpurpose.com/wp-content/uploads/2014/11/right-wro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45" y="3901392"/>
            <a:ext cx="5229226" cy="2503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8" name="Picture 6" descr="http://upload.wikimedia.org/wikipedia/commons/d/d5/Jacob_and_Rebekah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0"/>
          <a:stretch/>
        </p:blipFill>
        <p:spPr bwMode="auto">
          <a:xfrm>
            <a:off x="5780769" y="3054678"/>
            <a:ext cx="3051967" cy="3688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4" name="TextBox 13"/>
          <p:cNvSpPr txBox="1"/>
          <p:nvPr/>
        </p:nvSpPr>
        <p:spPr>
          <a:xfrm>
            <a:off x="1009196" y="1373081"/>
            <a:ext cx="7289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B</a:t>
            </a:r>
            <a:r>
              <a:rPr lang="en-US" altLang="zh-TW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 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關</a:t>
            </a:r>
            <a:r>
              <a:rPr lang="zh-TW" altLang="en-US" sz="3200" dirty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心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「能否成功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」多於「道德原則」</a:t>
            </a:r>
            <a:endParaRPr lang="en-US" sz="3200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8721" y="1954106"/>
            <a:ext cx="6450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C. 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在乎「福份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」高於「賜福的神」</a:t>
            </a:r>
            <a:endParaRPr lang="en-US" sz="3200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77315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spiritualheadlines.com/images/pass_bat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825"/>
            <a:ext cx="9011189" cy="59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59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cfc-houston.org/images/family2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99" y="1500187"/>
            <a:ext cx="7203779" cy="535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8651" y="257175"/>
            <a:ext cx="7943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在一個充滿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批評</a:t>
            </a:r>
            <a:r>
              <a:rPr lang="zh-TW" altLang="en-US" sz="30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的家庭長大，學會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指責</a:t>
            </a:r>
            <a:r>
              <a:rPr lang="zh-TW" altLang="en-US" sz="30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別人</a:t>
            </a:r>
            <a:endParaRPr lang="en-US" altLang="zh-TW" sz="3000" dirty="0" smtClean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在一個充</a:t>
            </a:r>
            <a:r>
              <a:rPr lang="zh-TW" altLang="en-US" sz="30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滿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敵意</a:t>
            </a:r>
            <a:r>
              <a:rPr lang="zh-TW" altLang="en-US" sz="30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的</a:t>
            </a:r>
            <a:r>
              <a:rPr lang="zh-TW" altLang="en-US" sz="3000" dirty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家庭長大，學</a:t>
            </a:r>
            <a:r>
              <a:rPr lang="zh-TW" altLang="en-US" sz="30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會與人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爭議</a:t>
            </a:r>
            <a:endParaRPr lang="en-US" altLang="zh-TW" sz="3000" dirty="0" smtClean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在一個充</a:t>
            </a:r>
            <a:r>
              <a:rPr lang="zh-TW" altLang="en-US" sz="30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滿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嫉妒</a:t>
            </a:r>
            <a:r>
              <a:rPr lang="zh-TW" altLang="en-US" sz="30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的</a:t>
            </a:r>
            <a:r>
              <a:rPr lang="zh-TW" altLang="en-US" sz="3000" dirty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家庭長大，學</a:t>
            </a:r>
            <a:r>
              <a:rPr lang="zh-TW" altLang="en-US" sz="30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會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憤恨內疚</a:t>
            </a:r>
            <a:endParaRPr lang="en-US" altLang="zh-TW" sz="3000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endParaRPr lang="en-US" sz="3000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8651" y="4919008"/>
            <a:ext cx="7943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在一個教導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誠實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的家庭長大，體會什麼叫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真理</a:t>
            </a:r>
            <a:endParaRPr lang="en-US" altLang="zh-TW" sz="3000" dirty="0" smtClean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在一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個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教導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公平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的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家庭長大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，明白什麼叫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正義</a:t>
            </a:r>
            <a:endParaRPr lang="en-US" altLang="zh-TW" sz="3000" dirty="0" smtClean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在一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個教導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相愛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的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家庭長大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，秈到世界的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美麗</a:t>
            </a:r>
            <a:endParaRPr lang="en-US" altLang="zh-TW" sz="3000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endParaRPr lang="en-US" sz="3000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85" y="1842224"/>
            <a:ext cx="10467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zh-TW" altLang="en-US" sz="4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</a:t>
            </a:r>
            <a:r>
              <a:rPr lang="zh-TW" altLang="en-US" sz="4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的神</a:t>
            </a:r>
            <a:r>
              <a:rPr lang="zh-TW" altLang="en-US" sz="4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en-US" altLang="zh-TW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(27:20)       </a:t>
            </a:r>
            <a:r>
              <a:rPr lang="zh-TW" altLang="en-US" sz="4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4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</a:t>
            </a:r>
            <a:r>
              <a:rPr lang="zh-TW" altLang="en-US" sz="4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的神</a:t>
            </a:r>
            <a:r>
              <a:rPr lang="zh-TW" altLang="en-US" sz="4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en-US" altLang="zh-TW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(28:21)</a:t>
            </a:r>
            <a:endParaRPr lang="en-US" sz="30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211234" y="2027202"/>
            <a:ext cx="617941" cy="3379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74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</Words>
  <Application>Microsoft Macintosh PowerPoint</Application>
  <PresentationFormat>On-screen Show (4:3)</PresentationFormat>
  <Paragraphs>37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2015-05-14T19:17:58Z</dcterms:created>
  <dcterms:modified xsi:type="dcterms:W3CDTF">2015-05-14T19:18:57Z</dcterms:modified>
</cp:coreProperties>
</file>