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72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0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7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6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9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2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0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45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4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1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05580-5B0B-CC4D-85EC-A2193A8CE1F2}" type="datetimeFigureOut">
              <a:rPr lang="en-US" smtClean="0"/>
              <a:t>6/6/15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7395A-E66C-F843-A580-84933C6A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0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Relationship Id="rId3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gif"/><Relationship Id="rId3" Type="http://schemas.openxmlformats.org/officeDocument/2006/relationships/image" Target="../media/image46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gif"/><Relationship Id="rId3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eg"/><Relationship Id="rId3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orshiphousemedia.s3.amazonaws.com/images/main/s/mo/ima/mo/beholdyour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7" y="0"/>
            <a:ext cx="9151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8685" y="5979885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endParaRPr lang="en-US" sz="3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1631" y="6049688"/>
            <a:ext cx="2501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31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2015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4088" y="1932121"/>
            <a:ext cx="4570482" cy="677108"/>
          </a:xfrm>
          <a:prstGeom prst="rect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看這人，看這王</a:t>
            </a:r>
            <a:r>
              <a:rPr lang="en-US" altLang="zh-TW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3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9080" y="3313796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 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2511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ssets.coolhunting.com/coolhunting/mt_asset_cache/assets_c/2012/07/BA_CH_images_5senses_v2-thumb-620x413-437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66" y="0"/>
            <a:ext cx="91731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spring.org.uk/images/blindfold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65" y="667657"/>
            <a:ext cx="9173166" cy="579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835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theplatinumyears.com/wp-content/uploads/2015/05/man-watching-tv-390x2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481" y="4274501"/>
            <a:ext cx="371475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.telegraph.co.uk/multimedia/archive/02322/child-television_2322538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"/>
          <a:stretch/>
        </p:blipFill>
        <p:spPr bwMode="auto">
          <a:xfrm>
            <a:off x="0" y="0"/>
            <a:ext cx="91558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livingfaithchristian.org/blog/wp-content/uploads/2009/06/american-idol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350" y="353861"/>
            <a:ext cx="6660530" cy="449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api.ning.com/files/0U8UQjwDEm-T92RAsSE*YDCkJN244p7m9SIp8*ERXuqT84V8twTtkiQVGNn4I1Q9r8xC16cYbfYiIc8FyHoja4kc0*zB29J0/Idols_from_Archaic_and_Hellenistic_periods_tb030205465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5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52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ranthony.com/wp-content/uploads/2012/11/child-watching-par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10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.fastcompany.net/multisite_files/fastcompany/imagecache/inline-large/inline/2014/02/3026676-inline-tngtpostoldlogos0206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15" y="0"/>
            <a:ext cx="72861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g.washingtonpost.com/rw/2010-2019/WashingtonPost/2012/05/04/Style/Images/JohnnyCars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4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laidlaw.ac.nz/images/blog/behold-the-man-munkacsy-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4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170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www.fountainoflife-givingwater.com/wp-content/uploads/2013/04/Jesus-Teaches-His-Disciples-To-Pr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6258560" y="121920"/>
            <a:ext cx="2783840" cy="1178560"/>
          </a:xfrm>
          <a:prstGeom prst="wedgeEllipseCallout">
            <a:avLst>
              <a:gd name="adj1" fmla="val -25213"/>
              <a:gd name="adj2" fmla="val 82182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人說我是誰呢？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098" name="Picture 2" descr="http://b.vimeocdn.com/ts/439/643/439643634_6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8"/>
          <a:stretch/>
        </p:blipFill>
        <p:spPr bwMode="auto">
          <a:xfrm>
            <a:off x="3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42081" y="2007948"/>
            <a:ext cx="490390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你們說：我是誰？</a:t>
            </a:r>
            <a:endParaRPr lang="en-US" sz="4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100" name="Picture 4" descr="http://4.bp.blogspot.com/-uncdfirmKUk/UMzfXPdsRmI/AAAAAAAAMas/As0CFmuhcX8/s1600/Yeshua+-+say+that+I+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" y="522515"/>
            <a:ext cx="3755178" cy="4571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4263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steadfastlutherans.org/wp-content/uploads/2014/01/pilate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ular Callout 1"/>
          <p:cNvSpPr/>
          <p:nvPr/>
        </p:nvSpPr>
        <p:spPr>
          <a:xfrm>
            <a:off x="3482787" y="554018"/>
            <a:ext cx="3832413" cy="1207008"/>
          </a:xfrm>
          <a:prstGeom prst="wedgeRectCallout">
            <a:avLst>
              <a:gd name="adj1" fmla="val -11384"/>
              <a:gd name="adj2" fmla="val 87392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你們看這人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(19:5)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看你們的王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(19:14</a:t>
            </a:r>
            <a:r>
              <a:rPr lang="en-US" altLang="zh-TW" sz="3200" dirty="0" smtClean="0">
                <a:solidFill>
                  <a:prstClr val="white"/>
                </a:solidFill>
              </a:rPr>
              <a:t>)</a:t>
            </a:r>
            <a:endParaRPr 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89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R326sG6QujyRmWDa5rLAxPNFYtdCsBGLVmw3VK99Wjg8qu3N3p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79" y="0"/>
            <a:ext cx="91557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6057" y="304800"/>
            <a:ext cx="49071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你們看這個人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(19:5)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688" y="917376"/>
            <a:ext cx="38218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祂是個真實的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5989" y="1532929"/>
            <a:ext cx="45929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道成肉身</a:t>
            </a:r>
            <a:endParaRPr lang="en-US" altLang="zh-TW" sz="3200" dirty="0" smtClean="0">
              <a:solidFill>
                <a:srgbClr val="FFC000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srgbClr val="FF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以馬內利 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= 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神與人同在</a:t>
            </a:r>
            <a:endParaRPr lang="en-US" altLang="zh-TW" sz="3200" dirty="0" smtClean="0">
              <a:solidFill>
                <a:srgbClr val="FFC000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  <a:sym typeface="Wingdings" panose="05000000000000000000" pitchFamily="2" charset="2"/>
            </a:endParaRPr>
          </a:p>
          <a:p>
            <a:r>
              <a:rPr lang="en-US" altLang="zh-TW" sz="3200" dirty="0" smtClean="0">
                <a:solidFill>
                  <a:srgbClr val="FF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名叫耶穌 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= 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拯救罪人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200" dirty="0">
              <a:solidFill>
                <a:srgbClr val="FFC000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8" name="Picture 4" descr="http://molesky.files.wordpress.com/2010/04/the-passion-of-the-christ-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79" y="3288429"/>
            <a:ext cx="9155779" cy="360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breakinginthehabit.files.wordpress.com/2015/04/jesus_holding_m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13" y="2975"/>
            <a:ext cx="3375087" cy="599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0133" y="3429000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因祂的刑罰得平安，因祂的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鞭傷得醫治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賽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53:5)</a:t>
            </a:r>
            <a:endParaRPr lang="en-US" sz="3200" dirty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32" y="4506218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祂能體恤軟弱，因祂凡事過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試探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4:15)</a:t>
            </a:r>
            <a:endParaRPr lang="en-US" sz="3200" dirty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31" y="5588814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祂在苦難中順從，成為我們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得救的憑據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5:8-9)</a:t>
            </a:r>
            <a:endParaRPr lang="en-US" sz="3200" dirty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5760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R326sG6QujyRmWDa5rLAxPNFYtdCsBGLVmw3VK99Wjg8qu3N3p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79" y="0"/>
            <a:ext cx="91557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6057" y="304800"/>
            <a:ext cx="49071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你們看這個人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(19:5)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688" y="917376"/>
            <a:ext cx="38218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</a:t>
            </a:r>
            <a:r>
              <a:rPr lang="en-US" altLang="zh-TW" sz="34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 smtClean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祂是個真實的</a:t>
            </a:r>
            <a:r>
              <a:rPr lang="zh-TW" altLang="en-US" sz="3400" dirty="0"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endParaRPr lang="en-US" sz="3400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6051" y="1532929"/>
            <a:ext cx="39324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是完全無罪的人 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5162" y="2186265"/>
            <a:ext cx="7711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只是祂沒有犯罪 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4:15)</a:t>
            </a:r>
            <a:endParaRPr lang="en-US" sz="3200" dirty="0">
              <a:solidFill>
                <a:srgbClr val="FFC000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5162" y="2750584"/>
            <a:ext cx="7711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沒有作過一件不好的事 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路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23:41)</a:t>
            </a:r>
            <a:endParaRPr lang="en-US" sz="3200" dirty="0">
              <a:solidFill>
                <a:srgbClr val="FFC000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5162" y="3357124"/>
            <a:ext cx="7711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這真是個義</a:t>
            </a:r>
            <a:r>
              <a:rPr lang="zh-TW" altLang="en-US" sz="3200" dirty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路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23:47)</a:t>
            </a:r>
            <a:endParaRPr lang="en-US" sz="3200" dirty="0">
              <a:solidFill>
                <a:srgbClr val="FFC000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5162" y="3951847"/>
            <a:ext cx="792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我查不出祂有什麼罪 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19:4</a:t>
            </a:r>
            <a:r>
              <a:rPr lang="zh-TW" altLang="en-US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en-US" altLang="zh-TW" sz="3200" dirty="0" smtClean="0">
                <a:solidFill>
                  <a:srgbClr val="FFC000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6; 18:38)</a:t>
            </a:r>
            <a:endParaRPr lang="en-US" sz="3200" dirty="0">
              <a:solidFill>
                <a:srgbClr val="FFC000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619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ts4(12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4"/>
          <a:stretch/>
        </p:blipFill>
        <p:spPr bwMode="auto">
          <a:xfrm>
            <a:off x="1059543" y="0"/>
            <a:ext cx="7273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christiansportbike.com.au/uploads/4/2/3/8/4238645/6468470.jpg?3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43" y="1872342"/>
            <a:ext cx="7273637" cy="498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6238" y="4731658"/>
            <a:ext cx="800219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endParaRPr lang="en-US" sz="4000" dirty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3495" y="4731658"/>
            <a:ext cx="800219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</a:t>
            </a:r>
            <a:endParaRPr lang="en-US" sz="4000" dirty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6251" y="4731658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基督</a:t>
            </a:r>
            <a:endParaRPr lang="en-US" sz="4000" dirty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06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-cdn.tripadvisor.com/media/photo-s/01/ee/46/85/via-doloro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" y="0"/>
            <a:ext cx="91388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michaelminn.net/media/2011/05/2011-05-28_11-43-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52" y="658329"/>
            <a:ext cx="7534708" cy="5651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 rot="21121574">
            <a:off x="2944255" y="716041"/>
            <a:ext cx="250203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FF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Ecce Homo</a:t>
            </a:r>
          </a:p>
          <a:p>
            <a:pPr algn="ctr"/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看這個人</a:t>
            </a:r>
            <a:endParaRPr lang="en-US" sz="3600" dirty="0">
              <a:solidFill>
                <a:srgbClr val="FFFF0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4098" name="Picture 2" descr="http://itsmusicfashionlife.com/wp-content/uploads/2014/02/7-Ace-Los-Angeles-172-Jesus-Saves-Photo-Credit-Spencer-Lowe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81" y="658329"/>
            <a:ext cx="7534708" cy="5760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7582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R326sG6QujyRmWDa5rLAxPNFYtdCsBGLVmw3VK99Wjg8qu3N3p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79" y="0"/>
            <a:ext cx="91557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6057" y="304800"/>
            <a:ext cx="50690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</a:t>
            </a:r>
            <a:r>
              <a:rPr lang="en-US" altLang="zh-TW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你們的王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(19:14)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" name="Picture 2" descr="http://static.tvtropes.org/pmwiki/pub/images/bk_crowncardTheKing_en_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37" y="1541316"/>
            <a:ext cx="3503073" cy="316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http://druckundplot.de/ebay/images/musik_elvis_presley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981" y="422597"/>
            <a:ext cx="3674019" cy="317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14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fm.cnbc.com/applications/cnbc.com/resources/img/editorial/2015/01/23/102364788-king-abdullah.530x298.jpg?v=14220478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9" y="375108"/>
            <a:ext cx="50482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d3819ii77zvwic.cloudfront.net/wp-content/uploads/2014/10/wildhu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746" y="171909"/>
            <a:ext cx="3631588" cy="272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pbs.org/wnet/shakespeare-uncovered/files/2015/01/KING-LEAR_Ian-McKell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8" y="3483429"/>
            <a:ext cx="5188453" cy="291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upload.wikimedia.org/wikipedia/commons/e/e8/King_Edward_II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5"/>
          <a:stretch/>
        </p:blipFill>
        <p:spPr bwMode="auto">
          <a:xfrm>
            <a:off x="5737319" y="3113314"/>
            <a:ext cx="2976442" cy="365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98285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blog.adw.org/wp-content/uploads/jesus-and-pilate21-247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575" y="391885"/>
            <a:ext cx="3710504" cy="450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6710766" y="759417"/>
            <a:ext cx="1991825" cy="650928"/>
          </a:xfrm>
          <a:prstGeom prst="wedgeRoundRectCallout">
            <a:avLst>
              <a:gd name="adj1" fmla="val 9513"/>
              <a:gd name="adj2" fmla="val 1220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你是王嗎？</a:t>
            </a:r>
            <a:endParaRPr lang="en-US" sz="3000" dirty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00575" y="4898571"/>
            <a:ext cx="3710504" cy="57233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似王非王，非王是王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7172" name="Picture 4" descr="http://bibleencyclopedia.com/gs400px/stdas07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01" y="391885"/>
            <a:ext cx="3932084" cy="450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1601" y="4898571"/>
            <a:ext cx="3932084" cy="57233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恭喜猶太人的王啊！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7174" name="Picture 6" descr="https://www.lds.org/bc/content/shared/content/images/gospel-library/manual/13478/christs-triumphal-entry-into-jerusalem_1339873_in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79" y="355560"/>
            <a:ext cx="8280199" cy="62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tbc-online.net/files/tbc-online/2015/Accused-by-Official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8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28021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R326sG6QujyRmWDa5rLAxPNFYtdCsBGLVmw3VK99Wjg8qu3N3p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79" y="0"/>
            <a:ext cx="91557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6057" y="304800"/>
            <a:ext cx="50690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</a:t>
            </a:r>
            <a:r>
              <a:rPr lang="en-US" altLang="zh-TW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你們的王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(19:14)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8194" name="Picture 2" descr="http://1.bp.blogspot.com/_Rsyml0cAKq8/S1AgjBm6i_I/AAAAAAAAAM8/SEa22Lq6ews/s320/%E5%8D%81%E5%AD%97%E6%9E%B6%E4%B8%8A%E7%9A%84%E7%89%8C%E5%AD%9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181" y="1086518"/>
            <a:ext cx="5067354" cy="212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61265" y="1375383"/>
            <a:ext cx="1844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希伯來文 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206154" y="1475526"/>
            <a:ext cx="42044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8420" y="2027687"/>
            <a:ext cx="1844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拉丁文 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8420" y="2648628"/>
            <a:ext cx="1844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希臘文 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206152" y="2108755"/>
            <a:ext cx="42044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221945" y="2741984"/>
            <a:ext cx="42044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0732" y="3136612"/>
            <a:ext cx="51967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「猶太人的王、拿撒勒人耶穌」</a:t>
            </a:r>
            <a:endParaRPr lang="en-US" sz="3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911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11" grpId="0"/>
      <p:bldP spid="12" grpId="0"/>
      <p:bldP spid="13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88" y="0"/>
            <a:ext cx="735442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849850">
            <a:off x="5811864" y="471148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基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督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 rot="20849850">
            <a:off x="3484535" y="2771614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事業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 rot="20353787">
            <a:off x="1839131" y="205359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家庭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 rot="20517038">
            <a:off x="1947618" y="68716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子女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 rot="21068194">
            <a:off x="4804699" y="165421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經濟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 rot="21068194">
            <a:off x="3966704" y="428644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服事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775" y="4627277"/>
            <a:ext cx="4349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「以自己為王」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(19:12)</a:t>
            </a:r>
            <a:endParaRPr lang="en-US" sz="2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775" y="5309709"/>
            <a:ext cx="4349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「我們沒有王」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(19:15)</a:t>
            </a:r>
            <a:endParaRPr lang="en-US" sz="2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158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ing_of_the_hill_wallpaper_4-w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i.imgur.com/L48uf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4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18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s.cafepress.com/product/249943697_400x400_Fron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9" b="14434"/>
          <a:stretch/>
        </p:blipFill>
        <p:spPr bwMode="auto">
          <a:xfrm>
            <a:off x="354357" y="556591"/>
            <a:ext cx="3810000" cy="270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ronemycolumbusmagic.files.wordpress.com/2012/11/voting-is-power-still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66" y="4327465"/>
            <a:ext cx="4008782" cy="225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thetrugroup.com/wp-content/uploads/2013/02/self-cente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8" y="4456535"/>
            <a:ext cx="2280441" cy="22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ww.bellybliss.org/Blog/wp-content/uploads/2013/05/toddlerhood-attitud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329" y="0"/>
            <a:ext cx="3630423" cy="432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1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jesus-is-savior.com/Basics/rejecting_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34" y="677022"/>
            <a:ext cx="2950696" cy="175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0306" y="2689412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「所以那棄絕的，不是棄絕人，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乃是棄絕那賜聖靈給你們的神。」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帖前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4:8)</a:t>
            </a:r>
            <a:endParaRPr lang="en-US" sz="2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2434" y="3899647"/>
            <a:ext cx="772019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“Therefore, he who rejects this instruction does not</a:t>
            </a:r>
          </a:p>
          <a:p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reject man but God, who gives you His Holy Spirit”</a:t>
            </a:r>
          </a:p>
          <a:p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(I </a:t>
            </a:r>
            <a:r>
              <a:rPr lang="en-US" altLang="zh-TW" sz="2800" dirty="0" smtClean="0">
                <a:solidFill>
                  <a:prstClr val="black"/>
                </a:solidFill>
              </a:rPr>
              <a:t>Thess. 4:8)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30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skyword.com/contentstandard/wp-content/uploads/2013/10/chipotle_brandon_.jpeg-758x48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3383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b.fastcompany.net/multisite_files/fastcompany/imagecache/1280/poster/2014/03/3027647-poster-p-1-lessons-learnedhow-chipotle-challenged-trends-and-launched-a-new-indust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15766"/>
            <a:ext cx="9133835" cy="49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81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58818"/>
            <a:ext cx="9144000" cy="34190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522323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290" name="Picture 2" descr="http://www.mountolivetchurch.org/gospel/law4_2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07" y="238536"/>
            <a:ext cx="6056669" cy="271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mountolivetchurch.org/gospel/law4_1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13" y="3697360"/>
            <a:ext cx="5904170" cy="300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536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orshiphousemedia.s3.amazonaws.com/images/main/s/mo/ima/mo/beholdyour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7" y="0"/>
            <a:ext cx="9151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88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le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oneway2day.files.wordpress.com/2011/03/jesus-cross-john-12_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52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yourservantinchristministries.org/wp-content/uploads/2015/03/ey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2" y="3659974"/>
            <a:ext cx="5420139" cy="266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llc.org.nz/wp-content/uploads/2014/03/2014-03-02-Look-to-the-Cross-640x4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7305" r="-1" b="5043"/>
          <a:stretch/>
        </p:blipFill>
        <p:spPr bwMode="auto">
          <a:xfrm>
            <a:off x="4625013" y="-357813"/>
            <a:ext cx="4876800" cy="505742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19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 dir="r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330</Words>
  <Application>Microsoft Macintosh PowerPoint</Application>
  <PresentationFormat>On-screen Show (4:3)</PresentationFormat>
  <Paragraphs>53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2015-06-07T06:32:39Z</dcterms:created>
  <dcterms:modified xsi:type="dcterms:W3CDTF">2015-06-07T06:34:38Z</dcterms:modified>
</cp:coreProperties>
</file>