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7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35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7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82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3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8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15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2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3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54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7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07C4E-A693-3F40-8A9C-B4B39EE5922A}" type="datetimeFigureOut">
              <a:rPr lang="en-US" smtClean="0"/>
              <a:t>6/21/15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0D0B8-764B-3E43-84BA-B36C26DD6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0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png"/><Relationship Id="rId5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helluntaikirkko.org/wp-content/uploads/2012/07/crown-and-n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5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735" y="3121989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『</a:t>
            </a:r>
            <a:r>
              <a:rPr lang="zh-TW" altLang="en-US" sz="48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忠、愛、義</a:t>
            </a:r>
            <a:r>
              <a:rPr lang="en-US" altLang="zh-TW" sz="4800" dirty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』</a:t>
            </a:r>
            <a:endParaRPr lang="en-US" sz="4800" dirty="0"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0415" y="3859996"/>
            <a:ext cx="35541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約 </a:t>
            </a:r>
            <a:r>
              <a:rPr lang="en-US" altLang="zh-TW" sz="30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19:26-27</a:t>
            </a:r>
            <a:r>
              <a:rPr lang="zh-TW" altLang="en-US" sz="30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、</a:t>
            </a:r>
            <a:r>
              <a:rPr lang="en-US" altLang="zh-TW" sz="30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30)</a:t>
            </a:r>
            <a:endParaRPr lang="en-US" sz="3000" dirty="0"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358" y="5607804"/>
            <a:ext cx="25539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薛忠勇 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弟兄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4549" y="273803"/>
            <a:ext cx="207460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主日信息 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5449" y="889356"/>
            <a:ext cx="265168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6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sym typeface="Wingdings" panose="05000000000000000000" pitchFamily="2" charset="2"/>
              </a:rPr>
              <a:t>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14</a:t>
            </a:r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sym typeface="Wingdings" panose="05000000000000000000" pitchFamily="2" charset="2"/>
              </a:rPr>
              <a:t>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2015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80717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9766" t="17500" r="17321" b="7291"/>
          <a:stretch/>
        </p:blipFill>
        <p:spPr>
          <a:xfrm>
            <a:off x="137159" y="182880"/>
            <a:ext cx="5065380" cy="6507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399">
            <a:off x="5029891" y="3880899"/>
            <a:ext cx="3650187" cy="2577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9" t="5801" r="5122"/>
          <a:stretch/>
        </p:blipFill>
        <p:spPr>
          <a:xfrm>
            <a:off x="5007291" y="275478"/>
            <a:ext cx="3782470" cy="30484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651070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hinablog.cc/wp-content/uploads/2010/07/zengz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7" y="275771"/>
            <a:ext cx="4743450" cy="634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3585" y="986972"/>
            <a:ext cx="410881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鳥之將死，其鳴也哀</a:t>
            </a:r>
            <a:endParaRPr lang="en-US" altLang="zh-TW" sz="3400" dirty="0" smtClean="0">
              <a:solidFill>
                <a:prstClr val="black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人之將死，其言也善</a:t>
            </a:r>
            <a:endParaRPr lang="en-US" sz="3400" dirty="0">
              <a:solidFill>
                <a:prstClr val="black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pic>
        <p:nvPicPr>
          <p:cNvPr id="2052" name="Picture 4" descr="http://img.ph.126.net/iz3_G9PVodXvoIg0UlhF3A==/153094239832994024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4" b="9206"/>
          <a:stretch/>
        </p:blipFill>
        <p:spPr bwMode="auto">
          <a:xfrm>
            <a:off x="-1" y="0"/>
            <a:ext cx="9178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0076" y="2740163"/>
            <a:ext cx="427232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母親，看你的兒子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...</a:t>
            </a:r>
            <a:endParaRPr lang="en-US" altLang="zh-TW" sz="32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看你的母親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』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 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約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19:26-27)</a:t>
            </a:r>
          </a:p>
          <a:p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成了</a:t>
            </a:r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』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約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19:30)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657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8342" y="333828"/>
            <a:ext cx="308770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一</a:t>
            </a:r>
            <a:r>
              <a:rPr lang="en-US" altLang="zh-TW" sz="34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基督的盡忠</a:t>
            </a:r>
            <a:endParaRPr lang="en-US" sz="3400" u="sng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1026" name="Picture 2" descr="http://www.efficientlifeskills.com/wp-content/uploads/2013/04/roger-banniste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62"/>
            <a:ext cx="9144000" cy="687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8557" y="71699"/>
            <a:ext cx="445339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dirty="0" smtClean="0">
                <a:solidFill>
                  <a:srgbClr val="0070C0"/>
                </a:solidFill>
                <a:latin typeface="Script MT Bold" panose="03040602040607080904" pitchFamily="66" charset="0"/>
              </a:rPr>
              <a:t>Just because they say </a:t>
            </a:r>
          </a:p>
          <a:p>
            <a:r>
              <a:rPr lang="en-US" sz="3800" dirty="0" smtClean="0">
                <a:solidFill>
                  <a:srgbClr val="0070C0"/>
                </a:solidFill>
                <a:latin typeface="Script MT Bold" panose="03040602040607080904" pitchFamily="66" charset="0"/>
              </a:rPr>
              <a:t>it’s impossible…</a:t>
            </a:r>
            <a:endParaRPr lang="en-US" sz="3800" dirty="0">
              <a:solidFill>
                <a:srgbClr val="0070C0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73248"/>
      </p:ext>
    </p:extLst>
  </p:cSld>
  <p:clrMapOvr>
    <a:masterClrMapping/>
  </p:clrMapOvr>
  <p:transition xmlns:p14="http://schemas.microsoft.com/office/powerpoint/2010/main" spd="slow">
    <p:cover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nashamedofjesus.files.wordpress.com/2015/04/easter-good-friday-jesus-christ-scriptures-it-is-finish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1" y="6400800"/>
            <a:ext cx="3338287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4236" y="203200"/>
            <a:ext cx="64059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altLang="zh-TW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大功告成、完滿結朿、任務達成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0664" y="207925"/>
            <a:ext cx="131824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800" b="1" i="1" dirty="0" err="1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Telios</a:t>
            </a:r>
            <a:endParaRPr lang="en-US" sz="3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3592" y="885033"/>
            <a:ext cx="491993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TW" altLang="en-US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完蛋、沒救了、窮途末路</a:t>
            </a:r>
            <a:endParaRPr lang="en-US" sz="3200" dirty="0"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5" name="Not Equal 4"/>
          <p:cNvSpPr/>
          <p:nvPr/>
        </p:nvSpPr>
        <p:spPr>
          <a:xfrm>
            <a:off x="2353841" y="1068410"/>
            <a:ext cx="462530" cy="329780"/>
          </a:xfrm>
          <a:prstGeom prst="mathNotEqual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2234" y="5037317"/>
            <a:ext cx="8079456" cy="10772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看哪，神的羔羊，除去世人罪孽的 </a:t>
            </a:r>
            <a:r>
              <a:rPr lang="en-US" altLang="zh-TW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約</a:t>
            </a:r>
            <a:r>
              <a:rPr lang="en-US" altLang="zh-TW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1:29)</a:t>
            </a:r>
          </a:p>
          <a:p>
            <a:endParaRPr lang="en-US" sz="3200" dirty="0"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2234" y="5595690"/>
            <a:ext cx="7949612" cy="10772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又塗抹了在律例上所寫攻擊</a:t>
            </a:r>
            <a:r>
              <a:rPr lang="en-US" altLang="zh-TW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...</a:t>
            </a:r>
            <a:r>
              <a:rPr lang="zh-TW" altLang="en-US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我們的字句</a:t>
            </a:r>
            <a:r>
              <a:rPr lang="en-US" altLang="zh-TW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...</a:t>
            </a:r>
          </a:p>
          <a:p>
            <a:r>
              <a:rPr lang="zh-TW" altLang="en-US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釘在十字架上 </a:t>
            </a:r>
            <a:r>
              <a:rPr lang="en-US" altLang="zh-TW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西</a:t>
            </a:r>
            <a:r>
              <a:rPr lang="en-US" altLang="zh-TW" sz="32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2:14)</a:t>
            </a:r>
          </a:p>
        </p:txBody>
      </p:sp>
      <p:pic>
        <p:nvPicPr>
          <p:cNvPr id="3076" name="Picture 4" descr="https://33.media.tumblr.com/529421f265a2052a6b1c177e5c2ddb2a/tumblr_myk67cn0zP1t7y13so2_50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47" y="1555514"/>
            <a:ext cx="8104410" cy="338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078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5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lus.maths.org/issue39/features/dawson/Puzzl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16" y="-1"/>
            <a:ext cx="915201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98943" y="356462"/>
            <a:ext cx="36599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er Hand ITC" panose="03070502030502020203" pitchFamily="66" charset="0"/>
              </a:rPr>
              <a:t>Incomplete!</a:t>
            </a:r>
            <a:endParaRPr lang="en-US" sz="5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iner Hand ITC" panose="0307050203050202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617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lds.org/bc/content/shared/content/images/gospel-library/manual/10734/mary-holding-jesus-swindle-art_1163852_i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234" y="327400"/>
            <a:ext cx="4680435" cy="623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allMary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114" y="0"/>
            <a:ext cx="6553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3448" y="313837"/>
            <a:ext cx="1231106" cy="601542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情願照你的話成就在我身上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…</a:t>
            </a:r>
          </a:p>
          <a:p>
            <a:r>
              <a:rPr 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                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路加一章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38)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8837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dn3.ssninsider.com/wp-content/uploads/2013/06/the-bible-roma-downey-cross-e13716695205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5"/>
          <a:stretch/>
        </p:blipFill>
        <p:spPr bwMode="auto">
          <a:xfrm>
            <a:off x="1828794" y="0"/>
            <a:ext cx="7315200" cy="687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0648" y="309964"/>
            <a:ext cx="1569660" cy="586314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馬利亞的順服扭轉了夏娃給人類所</a:t>
            </a:r>
            <a:endParaRPr lang="en-US" altLang="zh-TW" sz="30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帶來的羞辱；而基督的順服則成了</a:t>
            </a:r>
            <a:endParaRPr lang="en-US" altLang="zh-TW" sz="30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所有順服祂之人永遠得救的根源！</a:t>
            </a:r>
            <a:endParaRPr lang="en-US" sz="30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518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342" y="333828"/>
            <a:ext cx="308770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5B9BD5">
                    <a:lumMod val="60000"/>
                    <a:lumOff val="4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一</a:t>
            </a:r>
            <a:r>
              <a:rPr lang="en-US" altLang="zh-TW" sz="3400" dirty="0" smtClean="0">
                <a:solidFill>
                  <a:srgbClr val="5B9BD5">
                    <a:lumMod val="60000"/>
                    <a:lumOff val="4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srgbClr val="5B9BD5">
                    <a:lumMod val="60000"/>
                    <a:lumOff val="4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基督的盡忠</a:t>
            </a:r>
            <a:endParaRPr lang="en-US" sz="3400" u="sng" dirty="0">
              <a:solidFill>
                <a:srgbClr val="5B9BD5">
                  <a:lumMod val="60000"/>
                  <a:lumOff val="40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342" y="1075163"/>
            <a:ext cx="308770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二</a:t>
            </a:r>
            <a:r>
              <a:rPr lang="en-US" altLang="zh-TW" sz="34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基督的憐愛</a:t>
            </a:r>
            <a:endParaRPr lang="en-US" sz="3400" u="sng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9218" name="Picture 2" descr="https://carmelourladysdovecote.files.wordpress.com/2013/03/ol-and-jesus-on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16124"/>
            <a:ext cx="4329141" cy="664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ular Callout 3"/>
          <p:cNvSpPr/>
          <p:nvPr/>
        </p:nvSpPr>
        <p:spPr>
          <a:xfrm>
            <a:off x="1565329" y="2138766"/>
            <a:ext cx="2696704" cy="1348353"/>
          </a:xfrm>
          <a:prstGeom prst="wedgeRectCallout">
            <a:avLst>
              <a:gd name="adj1" fmla="val 103734"/>
              <a:gd name="adj2" fmla="val -55454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看你的兒子</a:t>
            </a:r>
            <a:endParaRPr lang="en-US" altLang="zh-TW" sz="3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zh-TW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看你的母親</a:t>
            </a:r>
            <a:endParaRPr lang="en-US" sz="3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032524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nursinglink.monster.com/nfs/nursinglink/attachment_images/0018/9806/iStock_000009822513X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61" y="335402"/>
            <a:ext cx="4539464" cy="301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resources0.news.com.au/images/2014/11/05/1227113/846644-ee40681a-64a4-11e4-a360-a5bf402bfb8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197" y="3595607"/>
            <a:ext cx="5350322" cy="301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rndeer.com/blog/wp-content/uploads/2014/06/nurse-upset-with-visitors2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131" y="521382"/>
            <a:ext cx="3820924" cy="254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www.callcentrehelper.com/images/stories/Q1-2008/angry-customer-pho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0" y="3782693"/>
            <a:ext cx="3287039" cy="217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8063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.cbc.ca/1.1486791.1379053880!/httpImage/image.jpg_gen/derivatives/16x9_620/hi-852-hospital-sle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22" y="1781246"/>
            <a:ext cx="6169227" cy="3798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" t="1581"/>
          <a:stretch/>
        </p:blipFill>
        <p:spPr>
          <a:xfrm rot="10800000">
            <a:off x="6484928" y="245855"/>
            <a:ext cx="2457594" cy="30707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730169" y="3316637"/>
            <a:ext cx="21339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北區</a:t>
            </a:r>
            <a:endParaRPr lang="en-US" altLang="zh-TW" sz="30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樸小平 </a:t>
            </a:r>
            <a:r>
              <a:rPr lang="zh-TW" altLang="en-US" sz="2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長老</a:t>
            </a:r>
            <a:endParaRPr lang="en-US" sz="2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281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new.rejesus.co.uk/images/area_uploads/the_passion/st11_mary_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39" y="-1"/>
            <a:ext cx="915223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estatevaults.com/lm/_detail-Weyden,_Rogier_van_der_-_Descent_from_the_Cross_-_Detail_women_(left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97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baomonthly.com/ebao/e1205/Mary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0"/>
            <a:ext cx="6894286" cy="689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4971" y="20297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rPr>
              <a:t>The Pieta</a:t>
            </a: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, 1498-1499</a:t>
            </a: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rPr>
              <a:t>by Michelangelo</a:t>
            </a: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, 1475-1564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47657" y="387643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FFC000">
                    <a:lumMod val="40000"/>
                    <a:lumOff val="6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哀傷聖母像</a:t>
            </a:r>
            <a:endParaRPr lang="en-US" sz="3200" u="sng" dirty="0">
              <a:solidFill>
                <a:srgbClr val="FFC000">
                  <a:lumMod val="40000"/>
                  <a:lumOff val="6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983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spiritstreams.webs.com/photos/Gifts/LoveHealsAllThings.PinkHeart.4x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49"/>
            <a:ext cx="9144000" cy="683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24450" y="3419962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布丁體 Std W12" panose="040B0C00000000000000" pitchFamily="82" charset="-120"/>
                <a:ea typeface="華康布丁體 Std W12" panose="040B0C00000000000000" pitchFamily="82" charset="-120"/>
              </a:rPr>
              <a:t>愛醫</a:t>
            </a:r>
            <a:r>
              <a:rPr lang="zh-TW" altLang="en-US" sz="4000" dirty="0">
                <a:solidFill>
                  <a:srgbClr val="C00000"/>
                </a:solidFill>
                <a:latin typeface="華康布丁體 Std W12" panose="040B0C00000000000000" pitchFamily="82" charset="-120"/>
                <a:ea typeface="華康布丁體 Std W12" panose="040B0C00000000000000" pitchFamily="82" charset="-120"/>
              </a:rPr>
              <a:t>治</a:t>
            </a:r>
            <a:r>
              <a:rPr lang="zh-TW" altLang="en-US" sz="4000" dirty="0" smtClean="0">
                <a:solidFill>
                  <a:srgbClr val="C00000"/>
                </a:solidFill>
                <a:latin typeface="華康布丁體 Std W12" panose="040B0C00000000000000" pitchFamily="82" charset="-120"/>
                <a:ea typeface="華康布丁體 Std W12" panose="040B0C00000000000000" pitchFamily="82" charset="-120"/>
              </a:rPr>
              <a:t>一切痛苦</a:t>
            </a:r>
            <a:endParaRPr lang="en-US" sz="4000" dirty="0">
              <a:solidFill>
                <a:srgbClr val="C00000"/>
              </a:solidFill>
              <a:latin typeface="華康布丁體 Std W12" panose="040B0C00000000000000" pitchFamily="82" charset="-120"/>
              <a:ea typeface="華康布丁體 Std W12" panose="040B0C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9550" y="5158946"/>
            <a:ext cx="8765541" cy="156966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Viner Hand ITC" panose="03070502030502020203" pitchFamily="66" charset="0"/>
              </a:rPr>
              <a:t>How does God heal our pain?  </a:t>
            </a:r>
          </a:p>
          <a:p>
            <a:r>
              <a:rPr lang="en-US" sz="3200" dirty="0">
                <a:solidFill>
                  <a:prstClr val="black"/>
                </a:solidFill>
                <a:latin typeface="Viner Hand ITC" panose="03070502030502020203" pitchFamily="66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Viner Hand ITC" panose="03070502030502020203" pitchFamily="66" charset="0"/>
              </a:rPr>
              <a:t>                            He gives us someone else in pain</a:t>
            </a:r>
          </a:p>
          <a:p>
            <a:r>
              <a:rPr lang="en-US" sz="3200" dirty="0">
                <a:solidFill>
                  <a:prstClr val="black"/>
                </a:solidFill>
                <a:latin typeface="Viner Hand ITC" panose="03070502030502020203" pitchFamily="66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Viner Hand ITC" panose="03070502030502020203" pitchFamily="66" charset="0"/>
              </a:rPr>
              <a:t>                                                                </a:t>
            </a:r>
            <a:r>
              <a:rPr lang="en-US" sz="2400" dirty="0" smtClean="0">
                <a:solidFill>
                  <a:prstClr val="black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～ Paul Taylor</a:t>
            </a:r>
            <a:endParaRPr lang="en-US" sz="2400" dirty="0">
              <a:solidFill>
                <a:prstClr val="black"/>
              </a:solidFill>
              <a:latin typeface="Viner Hand ITC" panose="03070502030502020203" pitchFamily="66" charset="0"/>
            </a:endParaRPr>
          </a:p>
        </p:txBody>
      </p:sp>
      <p:pic>
        <p:nvPicPr>
          <p:cNvPr id="13316" name="Picture 4" descr="https://s-media-cache-ak0.pinimg.com/736x/d8/3a/c0/d83ac080632cc6965292de2ab1d408d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15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25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342" y="333828"/>
            <a:ext cx="308770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5B9BD5">
                    <a:lumMod val="60000"/>
                    <a:lumOff val="4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一</a:t>
            </a:r>
            <a:r>
              <a:rPr lang="en-US" altLang="zh-TW" sz="3400" dirty="0" smtClean="0">
                <a:solidFill>
                  <a:srgbClr val="5B9BD5">
                    <a:lumMod val="60000"/>
                    <a:lumOff val="4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srgbClr val="5B9BD5">
                    <a:lumMod val="60000"/>
                    <a:lumOff val="4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基督的盡忠</a:t>
            </a:r>
            <a:endParaRPr lang="en-US" sz="3400" u="sng" dirty="0">
              <a:solidFill>
                <a:srgbClr val="5B9BD5">
                  <a:lumMod val="60000"/>
                  <a:lumOff val="40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342" y="1075163"/>
            <a:ext cx="308770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5B9BD5">
                    <a:lumMod val="60000"/>
                    <a:lumOff val="4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二</a:t>
            </a:r>
            <a:r>
              <a:rPr lang="en-US" altLang="zh-TW" sz="3400" dirty="0" smtClean="0">
                <a:solidFill>
                  <a:srgbClr val="5B9BD5">
                    <a:lumMod val="60000"/>
                    <a:lumOff val="4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srgbClr val="5B9BD5">
                    <a:lumMod val="60000"/>
                    <a:lumOff val="4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基督的憐愛</a:t>
            </a:r>
            <a:endParaRPr lang="en-US" sz="3400" u="sng" dirty="0">
              <a:solidFill>
                <a:srgbClr val="5B9BD5">
                  <a:lumMod val="60000"/>
                  <a:lumOff val="40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8341" y="1816498"/>
            <a:ext cx="308770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三</a:t>
            </a:r>
            <a:r>
              <a:rPr lang="en-US" altLang="zh-TW" sz="34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信徒的義務</a:t>
            </a:r>
            <a:endParaRPr lang="en-US" sz="3400" u="sng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3191" y="2557833"/>
            <a:ext cx="410881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馬利亞還有其他兒女</a:t>
            </a:r>
            <a:endParaRPr lang="en-US" altLang="zh-TW" sz="3400" dirty="0" smtClean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     (</a:t>
            </a:r>
            <a:r>
              <a:rPr lang="zh-TW" altLang="en-US" sz="28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馬</a:t>
            </a:r>
            <a:r>
              <a:rPr lang="zh-TW" altLang="en-US" sz="28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太</a:t>
            </a:r>
            <a:r>
              <a:rPr lang="en-US" altLang="zh-TW" sz="28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13:55-56)</a:t>
            </a:r>
            <a:endParaRPr lang="en-US" sz="2800" u="sng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296" y="3730055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血濃於水？</a:t>
            </a:r>
            <a:endParaRPr lang="en-US" sz="3400" u="sng" dirty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14338" name="Picture 2" descr="http://www.behiswitnesses.com/wp-content/uploads/2014/11/people.249123917_st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842" y="193132"/>
            <a:ext cx="3820633" cy="415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93338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beavervalleylutheran.org/wp-content/uploads/2012/09/FamilyOrange_373981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42900"/>
            <a:ext cx="873348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凡遵行我天父旨意的人，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就是我的弟兄、姊妹和母親了 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太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12:49-50)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15364" name="Picture 4" descr="http://4.bp.blogspot.com/-5HfG-fGaow4/VLvntHDUbZI/AAAAAAAACBs/b3IRW2pHsHI/s1600/hu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2736"/>
            <a:ext cx="9159640" cy="346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12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ames J. Tissot, What Our Savior Saw from the Cro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21" y="100899"/>
            <a:ext cx="4083479" cy="390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721" y="4102679"/>
            <a:ext cx="31454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馬太福音 </a:t>
            </a:r>
            <a:r>
              <a:rPr lang="en-US" altLang="zh-TW" sz="32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27:56</a:t>
            </a: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馬可福音 </a:t>
            </a:r>
            <a:r>
              <a:rPr lang="en-US" altLang="zh-TW" sz="32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15:40</a:t>
            </a:r>
            <a:endParaRPr lang="en-US" sz="32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16388" name="Picture 4" descr="https://www.lds.org/bc/content/shared/content/images/gospel-library/magazine/friendlp.nfo:o:a3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4" y="4007429"/>
            <a:ext cx="5788025" cy="283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5278" y="1749364"/>
            <a:ext cx="46987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小子們哪，我們相愛，</a:t>
            </a:r>
            <a:endParaRPr lang="en-US" altLang="zh-TW" sz="3200" dirty="0" smtClean="0">
              <a:solidFill>
                <a:srgbClr val="4472C4">
                  <a:lumMod val="50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不要只在言語和舌頭上，</a:t>
            </a:r>
            <a:endParaRPr lang="en-US" altLang="zh-TW" sz="3200" dirty="0" smtClean="0">
              <a:solidFill>
                <a:srgbClr val="4472C4">
                  <a:lumMod val="50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總要在行為和誠實上。</a:t>
            </a:r>
            <a:endParaRPr lang="en-US" altLang="zh-TW" sz="3200" dirty="0" smtClean="0">
              <a:solidFill>
                <a:srgbClr val="4472C4">
                  <a:lumMod val="50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altLang="zh-TW" sz="2800" dirty="0" smtClean="0">
                <a:solidFill>
                  <a:srgbClr val="4472C4">
                    <a:lumMod val="5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               (</a:t>
            </a:r>
            <a:r>
              <a:rPr lang="zh-TW" altLang="en-US" sz="2800" dirty="0" smtClean="0">
                <a:solidFill>
                  <a:srgbClr val="4472C4">
                    <a:lumMod val="5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約翰壹書</a:t>
            </a:r>
            <a:r>
              <a:rPr lang="en-US" altLang="zh-TW" sz="2800" dirty="0" smtClean="0">
                <a:solidFill>
                  <a:srgbClr val="4472C4">
                    <a:lumMod val="5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3:18)</a:t>
            </a:r>
            <a:endParaRPr lang="en-US" sz="2800" dirty="0">
              <a:solidFill>
                <a:srgbClr val="4472C4">
                  <a:lumMod val="50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07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globalpassionblog.files.wordpress.com/2014/08/excus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38" y="0"/>
            <a:ext cx="91661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s://farm6.staticflickr.com/5506/9803022203_47702c477a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24944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upload.wikimedia.org/wikipedia/commons/7/7e/2008-07-21_Old_Chapel_Hill_Cemetery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157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www.ldjackson.net/wp-content/uploads/2014/10/The_Blank_Tombstone_by_aremi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12" y="1419873"/>
            <a:ext cx="7510747" cy="40182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6787" y="2526090"/>
            <a:ext cx="299953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b="1" i="1" spc="50" dirty="0" smtClean="0">
                <a:ln w="0"/>
                <a:solidFill>
                  <a:srgbClr val="E7E6E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She Did What </a:t>
            </a:r>
          </a:p>
          <a:p>
            <a:r>
              <a:rPr lang="en-US" altLang="zh-TW" sz="3400" b="1" i="1" spc="50" dirty="0" smtClean="0">
                <a:ln w="0"/>
                <a:solidFill>
                  <a:srgbClr val="E7E6E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She Couldn</a:t>
            </a:r>
            <a:r>
              <a:rPr lang="en-US" altLang="zh-TW" sz="3400" b="1" i="1" spc="50" dirty="0" smtClean="0">
                <a:ln w="0"/>
                <a:solidFill>
                  <a:srgbClr val="E7E6E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 Light" panose="020F0302020204030204"/>
                <a:ea typeface="華康龍門石碑 Std W9" panose="03000900000000000000" pitchFamily="66" charset="-120"/>
              </a:rPr>
              <a:t>’t</a:t>
            </a:r>
            <a:endParaRPr lang="en-US" sz="3400" b="1" i="1" spc="50" dirty="0">
              <a:ln w="0"/>
              <a:solidFill>
                <a:srgbClr val="E7E6E6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 Light" panose="020F0302020204030204"/>
              <a:ea typeface="華康龍門石碑 Std W9" panose="03000900000000000000" pitchFamily="66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477" y="3706951"/>
            <a:ext cx="652053" cy="83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28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Macintosh PowerPoint</Application>
  <PresentationFormat>On-screen Show (4:3)</PresentationFormat>
  <Paragraphs>55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2015-06-21T21:19:16Z</dcterms:created>
  <dcterms:modified xsi:type="dcterms:W3CDTF">2015-06-21T21:20:04Z</dcterms:modified>
</cp:coreProperties>
</file>