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8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493D-7B7E-D64D-B019-A10DEAB84BF3}" type="datetimeFigureOut">
              <a:rPr lang="en-US" smtClean="0"/>
              <a:t>9/19/15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78F7-A880-6B46-88C2-83C3F1691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1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493D-7B7E-D64D-B019-A10DEAB84BF3}" type="datetimeFigureOut">
              <a:rPr lang="en-US" smtClean="0"/>
              <a:t>9/19/15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78F7-A880-6B46-88C2-83C3F1691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845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493D-7B7E-D64D-B019-A10DEAB84BF3}" type="datetimeFigureOut">
              <a:rPr lang="en-US" smtClean="0"/>
              <a:t>9/19/15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78F7-A880-6B46-88C2-83C3F1691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493D-7B7E-D64D-B019-A10DEAB84BF3}" type="datetimeFigureOut">
              <a:rPr lang="en-US" smtClean="0"/>
              <a:t>9/19/15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78F7-A880-6B46-88C2-83C3F1691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56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493D-7B7E-D64D-B019-A10DEAB84BF3}" type="datetimeFigureOut">
              <a:rPr lang="en-US" smtClean="0"/>
              <a:t>9/19/15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78F7-A880-6B46-88C2-83C3F1691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67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493D-7B7E-D64D-B019-A10DEAB84BF3}" type="datetimeFigureOut">
              <a:rPr lang="en-US" smtClean="0"/>
              <a:t>9/19/15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78F7-A880-6B46-88C2-83C3F1691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4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493D-7B7E-D64D-B019-A10DEAB84BF3}" type="datetimeFigureOut">
              <a:rPr lang="en-US" smtClean="0"/>
              <a:t>9/19/15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78F7-A880-6B46-88C2-83C3F1691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89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493D-7B7E-D64D-B019-A10DEAB84BF3}" type="datetimeFigureOut">
              <a:rPr lang="en-US" smtClean="0"/>
              <a:t>9/19/15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78F7-A880-6B46-88C2-83C3F1691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69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493D-7B7E-D64D-B019-A10DEAB84BF3}" type="datetimeFigureOut">
              <a:rPr lang="en-US" smtClean="0"/>
              <a:t>9/19/15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78F7-A880-6B46-88C2-83C3F1691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71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493D-7B7E-D64D-B019-A10DEAB84BF3}" type="datetimeFigureOut">
              <a:rPr lang="en-US" smtClean="0"/>
              <a:t>9/19/15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78F7-A880-6B46-88C2-83C3F1691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52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493D-7B7E-D64D-B019-A10DEAB84BF3}" type="datetimeFigureOut">
              <a:rPr lang="en-US" smtClean="0"/>
              <a:t>9/19/15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78F7-A880-6B46-88C2-83C3F1691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520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8493D-7B7E-D64D-B019-A10DEAB84BF3}" type="datetimeFigureOut">
              <a:rPr lang="en-US" smtClean="0"/>
              <a:t>9/19/15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078F7-A880-6B46-88C2-83C3F1691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01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png"/><Relationship Id="rId5" Type="http://schemas.openxmlformats.org/officeDocument/2006/relationships/image" Target="../media/image18.jpeg"/><Relationship Id="rId6" Type="http://schemas.openxmlformats.org/officeDocument/2006/relationships/image" Target="../media/image19.jpeg"/><Relationship Id="rId7" Type="http://schemas.openxmlformats.org/officeDocument/2006/relationships/image" Target="../media/image20.jpeg"/><Relationship Id="rId8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7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live-pure.org/wp-content/uploads/2015/04/IMG_579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7" r="3951"/>
          <a:stretch/>
        </p:blipFill>
        <p:spPr bwMode="auto">
          <a:xfrm>
            <a:off x="0" y="-72571"/>
            <a:ext cx="9144000" cy="6930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71397" y="945622"/>
            <a:ext cx="40318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5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復活懸迷</a:t>
            </a:r>
            <a:r>
              <a:rPr lang="en-US" altLang="zh-TW" sz="5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5000" dirty="0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457" y="5965371"/>
            <a:ext cx="282481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9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13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2015</a:t>
            </a:r>
            <a:endParaRPr lang="en-US" sz="3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95670" y="5965371"/>
            <a:ext cx="27911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薛忠勇 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弟兄</a:t>
            </a:r>
            <a:endParaRPr lang="en-US" sz="3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11879" y="166914"/>
            <a:ext cx="278313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主日信息：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11879" y="1862215"/>
            <a:ext cx="25122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約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20:1-10)</a:t>
            </a:r>
            <a:endParaRPr lang="en-US" sz="30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72526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fergusonchristianchurch.org/wp-content/uploads/2012/07/empty-tomb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5200"/>
            <a:ext cx="9156406" cy="589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850" y="203200"/>
            <a:ext cx="8517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因從死裡復活，以大能顯明是神的兒子 </a:t>
            </a:r>
            <a:r>
              <a:rPr lang="en-US" altLang="zh-TW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</a:t>
            </a:r>
            <a:r>
              <a:rPr lang="en-US" altLang="zh-TW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1:4)</a:t>
            </a:r>
            <a:endParaRPr lang="en-US" sz="28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72676" y="1640114"/>
            <a:ext cx="3467616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若基督沒有復活，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我們就算比眾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人更可憐  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  (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林前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15:17-19)</a:t>
            </a:r>
          </a:p>
        </p:txBody>
      </p:sp>
    </p:spTree>
    <p:extLst>
      <p:ext uri="{BB962C8B-B14F-4D97-AF65-F5344CB8AC3E}">
        <p14:creationId xmlns:p14="http://schemas.microsoft.com/office/powerpoint/2010/main" val="214904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kidscanpress.com/sites/default/files/products/harry_houdin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0"/>
          <a:stretch/>
        </p:blipFill>
        <p:spPr bwMode="auto">
          <a:xfrm>
            <a:off x="0" y="0"/>
            <a:ext cx="58595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tatic.squarespace.com/static/53323bb4e4b0cebc6a28ffa2/5357d3bee4b03ef5a91e573b/5357d670e4b03ef5a91efba9/1398265456193/Houdini.jpg?format=origina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4" r="33146"/>
          <a:stretch/>
        </p:blipFill>
        <p:spPr bwMode="auto">
          <a:xfrm>
            <a:off x="5859594" y="116114"/>
            <a:ext cx="3240863" cy="661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768142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outreach.com/media/print/product/product_images/SA1470601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4001" cy="686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74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cdougallshome.net/wp-content/uploads/2013/03/empty_tomb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8343" y="304800"/>
            <a:ext cx="397416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復活的三種證據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1293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taiwanus.net/history/7/07_files/image1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"/>
          <a:stretch/>
        </p:blipFill>
        <p:spPr bwMode="auto">
          <a:xfrm>
            <a:off x="1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50Tomb-Rolling Stone3#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"/>
            <a:ext cx="9143999" cy="685799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50" name="Picture 6" descr="https://xuhj8q.bay.livefilestore.com/y1mQxZ67R2tzbZPbvjFDvWA_22WQ2zgCukeyZJVV-1aEmpGSjuZPjCNhmbG98iuF6zPKTecwtBulEWimebtkPA52hP6xJQqeQhV8YPUFHHRkqRVzhZSdowTLyshIvyS4qczmtYhUlA7p_4pA8nTOvAGbA/image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0"/>
            <a:ext cx="91458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392660"/>
      </p:ext>
    </p:extLst>
  </p:cSld>
  <p:clrMapOvr>
    <a:masterClrMapping/>
  </p:clrMapOvr>
  <p:transition xmlns:p14="http://schemas.microsoft.com/office/powerpoint/2010/main" spd="slow">
    <p:strips dir="l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cdougallshome.net/wp-content/uploads/2013/03/empty_tomb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1" y="304800"/>
            <a:ext cx="397416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復活的三種證據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486" y="926306"/>
            <a:ext cx="21066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A. </a:t>
            </a:r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消極性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4520" y="1541859"/>
            <a:ext cx="380424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Tx/>
              <a:buAutoNum type="arabicPeriod"/>
            </a:pPr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空的墳墓</a:t>
            </a:r>
            <a:endParaRPr lang="en-US" altLang="zh-TW" sz="3400" dirty="0" smtClean="0">
              <a:solidFill>
                <a:srgbClr val="FFFF99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2. </a:t>
            </a:r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細麻布、裹頭巾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2660" y="2707213"/>
            <a:ext cx="266451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太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27:62-66</a:t>
            </a: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0522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8344" y="473839"/>
            <a:ext cx="857794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63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「大人，我們記得那誘惑人的還活著的時候</a:t>
            </a:r>
            <a:endParaRPr lang="en-US" altLang="zh-TW" sz="32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en-US" altLang="zh-TW" sz="16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曾說：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『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三日後我要復活。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』  </a:t>
            </a:r>
          </a:p>
          <a:p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64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因此，請吩咐人將墳墓把守妥當，直到第  </a:t>
            </a:r>
            <a:endParaRPr lang="en-US" altLang="zh-TW" sz="32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三日，恐怕他的門徒來，把他偷了去，就</a:t>
            </a:r>
            <a:endParaRPr lang="en-US" altLang="zh-TW" sz="32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告訴百姓說：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『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他從死裡復活了。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』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這樣，</a:t>
            </a:r>
            <a:endParaRPr lang="en-US" altLang="zh-TW" sz="32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那後來的迷惑比先前的更利害了！」  </a:t>
            </a:r>
            <a:endParaRPr lang="en-US" altLang="zh-TW" sz="32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65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彼拉多說：「你們有看守的兵，去吧！盡你</a:t>
            </a:r>
            <a:endParaRPr lang="en-US" altLang="zh-TW" sz="32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們所能的把守妥當。」  </a:t>
            </a:r>
          </a:p>
          <a:p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66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他們就帶著看守的兵同去，封了石頭，將墳</a:t>
            </a:r>
            <a:endParaRPr lang="en-US" altLang="zh-TW" sz="32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墓把守妥當。  </a:t>
            </a:r>
            <a:endParaRPr lang="zh-TW" altLang="en-US" sz="32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533144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resurrection of Christ validates the price paid to satisfy the sin debt and appease the wrath of God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70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1089" y="311221"/>
            <a:ext cx="82949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...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進墳墓裡去，就看見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細麻布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還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放在那裡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  </a:t>
            </a:r>
          </a:p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7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又看見耶穌的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裹頭巾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沒有和細麻布放在一處，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是另在一處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捲著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  </a:t>
            </a:r>
            <a:endParaRPr lang="zh-TW" alt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819914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3.bp.blogspot.com/-IY-zCUhYqDI/TbGn_014mOI/AAAAAAAADdo/pdTNM5VDHA4/s1600/JesusBurialCloth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5" b="14747"/>
          <a:stretch/>
        </p:blipFill>
        <p:spPr bwMode="auto">
          <a:xfrm>
            <a:off x="2286000" y="4198481"/>
            <a:ext cx="6858000" cy="263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lifecycle.onenessbecomesus.com/14.%20Butterfly%20emerge%204%20w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99" y="87084"/>
            <a:ext cx="4067175" cy="4619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0890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photos1.blogger.com/hello/269/8620/640/jesus_raises_lazar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09296" y="3391119"/>
            <a:ext cx="35589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約翰福音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11:43-44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43942" y="49769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拉撒路復活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5041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cdougallshome.net/wp-content/uploads/2013/03/empty_tomb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1" y="304800"/>
            <a:ext cx="397416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復活的三種證據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486" y="926306"/>
            <a:ext cx="763061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E7E6E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A. </a:t>
            </a:r>
            <a:r>
              <a:rPr lang="zh-TW" altLang="en-US" sz="3400" dirty="0" smtClean="0">
                <a:solidFill>
                  <a:srgbClr val="E7E6E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消極性 </a:t>
            </a:r>
            <a:r>
              <a:rPr lang="en-US" altLang="zh-TW" sz="3400" dirty="0" smtClean="0">
                <a:solidFill>
                  <a:srgbClr val="E7E6E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– </a:t>
            </a:r>
            <a:r>
              <a:rPr lang="zh-TW" altLang="en-US" sz="3400" dirty="0" smtClean="0">
                <a:solidFill>
                  <a:srgbClr val="E7E6E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空墳墓、細麻布、裹頭巾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5027" y="1541859"/>
            <a:ext cx="205056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B. </a:t>
            </a:r>
            <a:r>
              <a:rPr lang="zh-TW" altLang="en-US" sz="3400" dirty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積</a:t>
            </a:r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極性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5927" y="2160388"/>
            <a:ext cx="309251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復活後的顯現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198" y="3011232"/>
            <a:ext cx="63116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並且顯給磯法看，然後顯給十二使徒看；  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後</a:t>
            </a:r>
            <a:r>
              <a:rPr lang="zh-TW" alt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來一時顯給五百多弟兄看，其中一大半到如今還在，卻也有已經睡了的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。以</a:t>
            </a:r>
            <a:r>
              <a:rPr lang="zh-TW" alt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後顯給雅各看，再顯給眾使徒看，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末了也顯給我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看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endParaRPr lang="en-US" altLang="zh-TW" sz="3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林前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15:5-8)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endParaRPr lang="zh-TW" alt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3252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478972" y="1092196"/>
          <a:ext cx="8215085" cy="4724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93028"/>
                <a:gridCol w="4122057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3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對象</a:t>
                      </a:r>
                      <a:endParaRPr lang="en-US" sz="3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經文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4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1.</a:t>
                      </a:r>
                      <a:r>
                        <a:rPr lang="zh-TW" altLang="en-US" sz="34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抹大拉的馬利亞</a:t>
                      </a:r>
                      <a:endParaRPr lang="en-US" sz="34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約</a:t>
                      </a:r>
                      <a:r>
                        <a:rPr lang="en-US" altLang="zh-TW" sz="3200" baseline="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20:11-18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4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2.</a:t>
                      </a:r>
                      <a:r>
                        <a:rPr lang="zh-TW" altLang="en-US" sz="34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其他婦女們</a:t>
                      </a:r>
                      <a:endParaRPr lang="en-US" sz="34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太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28:9-10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3.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彼得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林前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15:5</a:t>
                      </a:r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、路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24:34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4.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以馬忤斯兩門徒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路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24:13-32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5.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眾門徒 </a:t>
                      </a:r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(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多馬不在</a:t>
                      </a:r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)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約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20:19-25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6.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眾門徒 </a:t>
                      </a:r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(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多馬在場</a:t>
                      </a:r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)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約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20:26-31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7.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七位門徒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約</a:t>
                      </a:r>
                      <a:r>
                        <a:rPr lang="en-US" altLang="zh-TW" sz="3200" baseline="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21</a:t>
                      </a:r>
                      <a:r>
                        <a:rPr lang="zh-TW" altLang="en-US" sz="3200" baseline="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章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57890" y="318739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基督復活的顯現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6289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cdougallshome.net/wp-content/uploads/2013/03/empty_tomb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1" y="304800"/>
            <a:ext cx="397416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復活的三種證據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486" y="926306"/>
            <a:ext cx="763061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E7E6E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A. </a:t>
            </a:r>
            <a:r>
              <a:rPr lang="zh-TW" altLang="en-US" sz="3400" dirty="0" smtClean="0">
                <a:solidFill>
                  <a:srgbClr val="E7E6E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消極性 </a:t>
            </a:r>
            <a:r>
              <a:rPr lang="en-US" altLang="zh-TW" sz="3400" dirty="0" smtClean="0">
                <a:solidFill>
                  <a:srgbClr val="E7E6E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–</a:t>
            </a:r>
            <a:r>
              <a:rPr lang="zh-TW" altLang="en-US" sz="3400" dirty="0" smtClean="0">
                <a:solidFill>
                  <a:srgbClr val="E7E6E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空墳墓、細麻布、裹頭巾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5027" y="1541859"/>
            <a:ext cx="205056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E7E6E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B. </a:t>
            </a:r>
            <a:r>
              <a:rPr lang="zh-TW" altLang="en-US" sz="3400" dirty="0">
                <a:solidFill>
                  <a:srgbClr val="E7E6E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積</a:t>
            </a:r>
            <a:r>
              <a:rPr lang="zh-TW" altLang="en-US" sz="3400" dirty="0" smtClean="0">
                <a:solidFill>
                  <a:srgbClr val="E7E6E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極性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9129" y="1543900"/>
            <a:ext cx="265649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E7E6E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</a:t>
            </a:r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srgbClr val="E7E6E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復活的顯現</a:t>
            </a:r>
            <a:endParaRPr lang="en-US" dirty="0">
              <a:solidFill>
                <a:srgbClr val="E7E6E6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5026" y="2157412"/>
            <a:ext cx="250421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C</a:t>
            </a:r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最有力的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5507" y="2770924"/>
            <a:ext cx="358303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信徒生命的見證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962" y="2879779"/>
            <a:ext cx="5399314" cy="3766665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26622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afcresources.org/contents/media/l_027001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28" y="157238"/>
            <a:ext cx="2979911" cy="416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ambassadorsmagazine.org/wp-content/uploads/2014/04/China-Mary-Leaman-Christiana-Tsai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5" t="11967" r="22839" b="24513"/>
          <a:stretch/>
        </p:blipFill>
        <p:spPr bwMode="auto">
          <a:xfrm>
            <a:off x="272418" y="1862666"/>
            <a:ext cx="1451428" cy="18675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ubf.org.hk/uploads/images/giants/xishengmo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182" y="157238"/>
            <a:ext cx="2779486" cy="277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www.cosmiccare.org/Book/image/di00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8"/>
          <a:stretch/>
        </p:blipFill>
        <p:spPr bwMode="auto">
          <a:xfrm>
            <a:off x="6419770" y="99182"/>
            <a:ext cx="2607075" cy="299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ecx.images-amazon.com/images/I/513S2xIgBgL._SX331_BO1,204,203,200_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77"/>
          <a:stretch/>
        </p:blipFill>
        <p:spPr bwMode="auto">
          <a:xfrm>
            <a:off x="3629392" y="3098800"/>
            <a:ext cx="2711369" cy="37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0212" y="4789715"/>
            <a:ext cx="553998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4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印度的孫得生</a:t>
            </a:r>
            <a:endParaRPr lang="en-US" sz="2400" dirty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1028" name="Picture 4" descr="http://bolbookstore.com/ezfiles/redmedia032/img/pictures/9/9789865809188_L_%BC%EF%C0N%B5%D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770" y="3174416"/>
            <a:ext cx="2607075" cy="368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hotos1.blogger.com/blogger/3948/2169/400/corrietenboom00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28" y="4439321"/>
            <a:ext cx="3354213" cy="228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2418" y="6143932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密室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88154807"/>
      </p:ext>
    </p:extLst>
  </p:cSld>
  <p:clrMapOvr>
    <a:masterClrMapping/>
  </p:clrMapOvr>
  <p:transition xmlns:p14="http://schemas.microsoft.com/office/powerpoint/2010/main" spd="slow" advClick="0" advTm="8000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bf.org.hk/uploads/images/giants/songshangji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04" y="215220"/>
            <a:ext cx="241935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krt.com.hk/modules/xoopsgallery/cache/albums/200908/Watchman%20N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232" y="244249"/>
            <a:ext cx="220980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20538" y="333829"/>
            <a:ext cx="738664" cy="147732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6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倪</a:t>
            </a:r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析聲</a:t>
            </a:r>
            <a:endParaRPr lang="en-US" sz="36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2056" name="Picture 8" descr="http://www.cosmiccare.org/Book/image/nc0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04" y="3127368"/>
            <a:ext cx="2419350" cy="338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freeheartday.com/wp-content/uploads/2013/01/eric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86" t="18458"/>
          <a:stretch/>
        </p:blipFill>
        <p:spPr bwMode="auto">
          <a:xfrm>
            <a:off x="2855232" y="3875314"/>
            <a:ext cx="3478072" cy="26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pic.pimg.tw/pdps9803/c695b3fb1e0daa32339b642e5f76798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528" y="215220"/>
            <a:ext cx="3286125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myhero.com/images/guest/g262906/hero88356/Nick%20Vujicic%20pic%20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300" y="3624686"/>
            <a:ext cx="2121353" cy="318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38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hkbookcity.com/image_book/logos_ld2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6018">
            <a:off x="5170260" y="1613366"/>
            <a:ext cx="3081110" cy="480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gogreenleaf.com/images/who_movedstone_s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86" y="165325"/>
            <a:ext cx="4353417" cy="662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36457" y="165325"/>
            <a:ext cx="371967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dirty="0" smtClean="0">
                <a:solidFill>
                  <a:prstClr val="black"/>
                </a:solidFill>
              </a:rPr>
              <a:t>Albert Henry Ross</a:t>
            </a:r>
          </a:p>
          <a:p>
            <a:r>
              <a:rPr lang="en-US" sz="3800" dirty="0" smtClean="0">
                <a:solidFill>
                  <a:prstClr val="black"/>
                </a:solidFill>
              </a:rPr>
              <a:t>1881-1950</a:t>
            </a:r>
            <a:endParaRPr lang="en-US" sz="38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447695">
            <a:off x="5182191" y="3570515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歷史性的大審判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 rot="447695">
            <a:off x="5521438" y="41212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填墓的秘密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23144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cdougallshome.net/wp-content/uploads/2013/03/empty_tomb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1" y="304800"/>
            <a:ext cx="397416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二</a:t>
            </a:r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復活的三種反應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486" y="926306"/>
            <a:ext cx="225254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A. </a:t>
            </a:r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馬利亞 </a:t>
            </a:r>
            <a:endParaRPr lang="en-US" dirty="0">
              <a:solidFill>
                <a:prstClr val="white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5027" y="2303850"/>
            <a:ext cx="161454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B. </a:t>
            </a:r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彼得</a:t>
            </a:r>
            <a:endParaRPr lang="en-US" dirty="0">
              <a:solidFill>
                <a:srgbClr val="FFFF99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1486" y="2928318"/>
            <a:ext cx="157767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C</a:t>
            </a:r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約翰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6213620" y="1920120"/>
            <a:ext cx="1197429" cy="312784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錯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誤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的分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析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69765" y="5832460"/>
            <a:ext cx="2800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600" dirty="0" smtClean="0">
                <a:solidFill>
                  <a:prstClr val="white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主觀的結論</a:t>
            </a:r>
            <a:r>
              <a:rPr lang="en-US" altLang="zh-TW" sz="3600" dirty="0" smtClean="0">
                <a:solidFill>
                  <a:prstClr val="white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600" dirty="0">
              <a:solidFill>
                <a:prstClr val="white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4215" y="1617377"/>
            <a:ext cx="381867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不期待神蹟會發生</a:t>
            </a:r>
            <a:endParaRPr lang="en-US" dirty="0">
              <a:solidFill>
                <a:prstClr val="white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95753" y="5247685"/>
            <a:ext cx="4698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有人把主從墳墓裡拿走了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00938" y="96006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石頭輥開、墳墓是空的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36054" y="331743"/>
            <a:ext cx="2800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客觀的事實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0579" y="3762126"/>
            <a:ext cx="38779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5B9BD5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看見細麻布放在一邊</a:t>
            </a:r>
            <a:endParaRPr lang="en-US" altLang="zh-TW" sz="3200" dirty="0" smtClean="0">
              <a:solidFill>
                <a:srgbClr val="5B9BD5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srgbClr val="5B9BD5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裹頭巾另在一處捲著</a:t>
            </a:r>
            <a:endParaRPr lang="en-US" sz="3200" dirty="0">
              <a:solidFill>
                <a:srgbClr val="5B9BD5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6251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  <p:bldP spid="7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cdougallshome.net/wp-content/uploads/2013/03/empty_tomb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1" y="304800"/>
            <a:ext cx="397416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二</a:t>
            </a:r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復活的三種反應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486" y="926306"/>
            <a:ext cx="225254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A. </a:t>
            </a:r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馬利亞 </a:t>
            </a:r>
            <a:endParaRPr lang="en-US" dirty="0">
              <a:solidFill>
                <a:prstClr val="white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5027" y="2173224"/>
            <a:ext cx="161454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B. </a:t>
            </a:r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彼得</a:t>
            </a:r>
            <a:endParaRPr lang="en-US" dirty="0">
              <a:solidFill>
                <a:srgbClr val="FFFF99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3257" y="3450838"/>
            <a:ext cx="157767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C</a:t>
            </a:r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約翰</a:t>
            </a:r>
            <a:endParaRPr lang="en-US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4656" y="5394428"/>
            <a:ext cx="8254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看見就</a:t>
            </a:r>
            <a:r>
              <a:rPr lang="zh-TW" altLang="en-US" sz="3200" dirty="0" smtClean="0">
                <a:solidFill>
                  <a:srgbClr val="4472C4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信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了 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– </a:t>
            </a:r>
            <a:r>
              <a:rPr lang="zh-TW" altLang="en-US" sz="3200" dirty="0" smtClean="0">
                <a:solidFill>
                  <a:srgbClr val="4472C4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信主被人偷了？信主復活了？</a:t>
            </a:r>
            <a:endParaRPr lang="en-US" sz="3200" dirty="0">
              <a:solidFill>
                <a:srgbClr val="4472C4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4656" y="5979203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因為他們還不明白聖經</a:t>
            </a:r>
            <a:endParaRPr lang="en-US" sz="3200" dirty="0">
              <a:solidFill>
                <a:srgbClr val="4472C4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62475" y="2158422"/>
            <a:ext cx="627607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He came.  He looked.  He left.</a:t>
            </a:r>
            <a:r>
              <a:rPr lang="en-US" altLang="zh-TW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endParaRPr lang="en-US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54566" y="1549765"/>
            <a:ext cx="192873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看而不見</a:t>
            </a:r>
            <a:endParaRPr lang="en-US" dirty="0">
              <a:solidFill>
                <a:prstClr val="white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54566" y="2812031"/>
            <a:ext cx="192873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見而不信</a:t>
            </a:r>
            <a:endParaRPr lang="en-US" dirty="0">
              <a:solidFill>
                <a:prstClr val="white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9702" y="4102013"/>
            <a:ext cx="192873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信而不動</a:t>
            </a:r>
            <a:endParaRPr lang="en-US" dirty="0">
              <a:solidFill>
                <a:prstClr val="white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51859" y="1549765"/>
            <a:ext cx="313419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(Brokenhearted)</a:t>
            </a:r>
            <a:endParaRPr lang="en-US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48258" y="2812031"/>
            <a:ext cx="296747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(Disappointed)</a:t>
            </a:r>
            <a:endParaRPr lang="en-US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5782" y="4066391"/>
            <a:ext cx="159851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(Silent)</a:t>
            </a:r>
            <a:endParaRPr lang="en-US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41747" y="6017887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–</a:t>
            </a:r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因為他們</a:t>
            </a:r>
            <a:r>
              <a:rPr lang="zh-TW" altLang="en-US" sz="3200" dirty="0">
                <a:solidFill>
                  <a:srgbClr val="4472C4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過去</a:t>
            </a:r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不明白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3323" y="257349"/>
            <a:ext cx="3416320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相信是一種選擇</a:t>
            </a:r>
            <a:endParaRPr lang="en-US" altLang="zh-TW" sz="36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6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可能跟事實無關</a:t>
            </a:r>
            <a:endParaRPr lang="en-US" sz="36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3344" y="4785033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兩個門徒就回到自己的全處去了</a:t>
            </a:r>
            <a:endParaRPr lang="en-US" sz="3200" dirty="0">
              <a:solidFill>
                <a:srgbClr val="4472C4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582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3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5" grpId="0"/>
      <p:bldP spid="24" grpId="0" animBg="1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turningpoint-church.com/wp-content/uploads/2013/10/belie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0600" y="304800"/>
            <a:ext cx="4841390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相信就是將緊握拳頭</a:t>
            </a:r>
            <a:endParaRPr lang="en-US" altLang="zh-TW" sz="3400" dirty="0" smtClean="0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雙手緩緩放開。</a:t>
            </a:r>
            <a:endParaRPr lang="en-US" altLang="zh-TW" sz="3400" dirty="0" smtClean="0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相信就是放手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將生命完全交託給</a:t>
            </a:r>
            <a:endParaRPr lang="en-US" altLang="zh-TW" sz="3400" dirty="0" smtClean="0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那位復活的主。           </a:t>
            </a:r>
            <a:endParaRPr lang="en-US" altLang="zh-TW" sz="3400" dirty="0" smtClean="0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～ 孫寶玲博士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5275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fellowshipofminds.files.wordpress.com/2011/04/empty-tomb.jpg?w=508&amp;h=3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08"/>
          <a:stretch/>
        </p:blipFill>
        <p:spPr bwMode="auto">
          <a:xfrm>
            <a:off x="-195942" y="-152400"/>
            <a:ext cx="9339942" cy="7032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1776948"/>
            <a:ext cx="379462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你心中的大石：</a:t>
            </a:r>
            <a:endParaRPr lang="en-US" altLang="zh-TW" sz="4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主觀、偏見、</a:t>
            </a:r>
            <a:endParaRPr lang="en-US" altLang="zh-TW" sz="4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驕傲、面子、</a:t>
            </a:r>
            <a:endParaRPr lang="en-US" altLang="zh-TW" sz="4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自誇、任性、</a:t>
            </a:r>
            <a:endParaRPr lang="en-US" altLang="zh-TW" sz="4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羞恥的罪行、</a:t>
            </a:r>
            <a:endParaRPr lang="en-US" altLang="zh-TW" sz="4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剛硬不肯順服 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15785882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pjcockrell.files.wordpress.com/2014/04/empty_tomb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527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97636" y="381000"/>
            <a:ext cx="4544834" cy="24673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祂與我談，祂伴我走，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生命窄路同過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</a:p>
          <a:p>
            <a:pPr>
              <a:lnSpc>
                <a:spcPts val="2200"/>
              </a:lnSpc>
            </a:pP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你問我怎知祂活著？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因主活在我心！</a:t>
            </a:r>
            <a:endParaRPr lang="en-US" sz="2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373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587</Words>
  <Application>Microsoft Macintosh PowerPoint</Application>
  <PresentationFormat>On-screen Show (4:3)</PresentationFormat>
  <Paragraphs>116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2015-09-19T07:33:12Z</dcterms:created>
  <dcterms:modified xsi:type="dcterms:W3CDTF">2015-09-19T07:37:02Z</dcterms:modified>
</cp:coreProperties>
</file>