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8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8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7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0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1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2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8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4A397-3A31-9247-8627-63253C1741BF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574BA-10D5-A94D-8ED0-C278494D2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3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lifehealthpro.com/lifehealthpro/article/2014/02/11/fishing-crop-600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65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52086"/>
            <a:ext cx="5224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   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11/1/2015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1000" y="2297392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愛的挽回</a:t>
            </a:r>
            <a:r>
              <a:rPr lang="en-US" altLang="zh-TW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0" y="5715000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3367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bglibcdn.s3.amazonaws.com/assets/uploads/2014/04/NDOP-2014-for-blo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r="59289"/>
          <a:stretch/>
        </p:blipFill>
        <p:spPr bwMode="auto">
          <a:xfrm>
            <a:off x="188685" y="113165"/>
            <a:ext cx="2960914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25371" y="391886"/>
            <a:ext cx="551946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What does God expect of you?</a:t>
            </a: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你認為上帝對你的期待是什麼？</a:t>
            </a:r>
            <a:endParaRPr lang="en-US" sz="30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8165" y="3113541"/>
            <a:ext cx="2876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</a:rPr>
              <a:t>Anne Graham </a:t>
            </a:r>
            <a:r>
              <a:rPr lang="en-US" altLang="zh-TW" sz="2800" dirty="0" err="1" smtClean="0">
                <a:solidFill>
                  <a:prstClr val="black"/>
                </a:solidFill>
              </a:rPr>
              <a:t>Lotz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 rot="20629006">
            <a:off x="3782883" y="1719716"/>
            <a:ext cx="1408432" cy="983806"/>
          </a:xfrm>
          <a:prstGeom prst="wedgeEllipseCallou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順服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Oval Callout 6"/>
          <p:cNvSpPr/>
          <p:nvPr/>
        </p:nvSpPr>
        <p:spPr>
          <a:xfrm rot="307265">
            <a:off x="5641932" y="1603830"/>
            <a:ext cx="1408432" cy="983806"/>
          </a:xfrm>
          <a:prstGeom prst="wedgeEllipseCallou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聖潔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Oval Callout 7"/>
          <p:cNvSpPr/>
          <p:nvPr/>
        </p:nvSpPr>
        <p:spPr>
          <a:xfrm rot="1132604">
            <a:off x="7415127" y="1608930"/>
            <a:ext cx="1408432" cy="983806"/>
          </a:xfrm>
          <a:prstGeom prst="wedgeEllipseCallou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忠心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2593" y="5581281"/>
            <a:ext cx="541686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God expect us to FAIL!</a:t>
            </a:r>
          </a:p>
          <a:p>
            <a:pPr algn="ctr"/>
            <a:r>
              <a:rPr lang="zh-TW" altLang="en-US" sz="34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上帝對你的期待就是</a:t>
            </a:r>
            <a:r>
              <a:rPr lang="zh-TW" altLang="en-US" sz="3400" dirty="0" smtClean="0">
                <a:solidFill>
                  <a:srgbClr val="FF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失敗</a:t>
            </a:r>
            <a:r>
              <a:rPr lang="zh-TW" altLang="en-US" sz="34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！</a:t>
            </a:r>
            <a:endParaRPr lang="en-US" sz="34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pic>
        <p:nvPicPr>
          <p:cNvPr id="11" name="Picture 2" descr="https://mufidsukkar.files.wordpress.com/2015/02/fail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24" y="3015689"/>
            <a:ext cx="5347607" cy="242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73689" y="314047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失敗</a:t>
            </a:r>
            <a:endParaRPr lang="en-US" sz="4000" dirty="0">
              <a:solidFill>
                <a:srgbClr val="00206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203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  <p:bldP spid="10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ibliocrunch.com/wp-content/uploads/2015/02/feeling-mighty-successfu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"/>
          <a:stretch/>
        </p:blipFill>
        <p:spPr bwMode="auto">
          <a:xfrm>
            <a:off x="1" y="0"/>
            <a:ext cx="9144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covermyfb.com/media/covers/LDsq9bR8ju6YV2C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3" y="711199"/>
            <a:ext cx="9125567" cy="338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6054" y="783769"/>
            <a:ext cx="4698722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我靠著那加給我力量的，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>
              <a:lnSpc>
                <a:spcPts val="3200"/>
              </a:lnSpc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凡事都能作。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05828" y="3180154"/>
            <a:ext cx="3334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腓立比書 四：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13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925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cdn23.us1.fansshare.com/photos/billgates/bill-gates-microsoft-funny-19441659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5" y="2282371"/>
            <a:ext cx="52959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3875314" y="420914"/>
            <a:ext cx="4441371" cy="1494971"/>
          </a:xfrm>
          <a:prstGeom prst="wedgeRectCallout">
            <a:avLst>
              <a:gd name="adj1" fmla="val -46650"/>
              <a:gd name="adj2" fmla="val 11784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成功是個很糟糕的老師</a:t>
            </a:r>
            <a:endParaRPr lang="en-US" altLang="zh-TW" sz="3000" dirty="0" smtClean="0">
              <a:solidFill>
                <a:srgbClr val="00206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 algn="ctr"/>
            <a:r>
              <a:rPr lang="zh-TW" altLang="en-US" sz="3000" dirty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它</a:t>
            </a:r>
            <a:r>
              <a:rPr lang="zh-TW" altLang="en-US" sz="3000" dirty="0" smtClean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讓聰明的人認為他們</a:t>
            </a:r>
            <a:endParaRPr lang="en-US" altLang="zh-TW" sz="3000" dirty="0" smtClean="0">
              <a:solidFill>
                <a:srgbClr val="00206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 algn="ctr"/>
            <a:r>
              <a:rPr lang="zh-TW" altLang="en-US" sz="3000" dirty="0" smtClean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不能輸</a:t>
            </a:r>
            <a:endParaRPr lang="en-US" sz="3000" dirty="0">
              <a:solidFill>
                <a:srgbClr val="00206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646056" y="3251199"/>
            <a:ext cx="3338285" cy="2002971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00"/>
              </a:lnSpc>
            </a:pP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 algn="ctr">
              <a:lnSpc>
                <a:spcPts val="3300"/>
              </a:lnSpc>
            </a:pP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因為神知道我們的本體，思念我們不過是麈土！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 algn="ctr">
              <a:lnSpc>
                <a:spcPts val="3300"/>
              </a:lnSpc>
            </a:pP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詩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103:14)</a:t>
            </a:r>
          </a:p>
          <a:p>
            <a:pPr algn="ctr">
              <a:lnSpc>
                <a:spcPts val="3300"/>
              </a:lnSpc>
            </a:pP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790075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hkbookcity.com/image_book/97896245745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29" y="217713"/>
            <a:ext cx="3587913" cy="502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25698" y="524079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有時彼得，但從未猶大</a:t>
            </a:r>
            <a:endParaRPr lang="en-US" sz="3200" dirty="0">
              <a:solidFill>
                <a:srgbClr val="C0000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0" y="1509486"/>
            <a:ext cx="51932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prstClr val="black"/>
                </a:solidFill>
              </a:rPr>
              <a:t>Failure is an event, not a destiny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失敗是個事件，而不是命運</a:t>
            </a:r>
            <a:endParaRPr lang="en-US" sz="30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28674" name="Picture 2" descr="http://www.fitness19.com/wp-content/uploads/2012/10/MP9004308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44" y="2729251"/>
            <a:ext cx="2896562" cy="394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68039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Biggest Loser - Season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34" y="174171"/>
            <a:ext cx="3803196" cy="380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Biggest Loser - Season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60" y="174171"/>
            <a:ext cx="3672568" cy="367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Biggest Loser - Season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8" y="2652484"/>
            <a:ext cx="3951968" cy="39519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techpp.com/wp-content/uploads/2010/01/biggest_loser_log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9" t="2854" r="22200" b="2978"/>
          <a:stretch/>
        </p:blipFill>
        <p:spPr bwMode="auto">
          <a:xfrm>
            <a:off x="6734629" y="3977367"/>
            <a:ext cx="2260599" cy="224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upload.wikimedia.org/wikipedia/commons/thumb/3/3f/NBC_logo.svg/1059px-NBC_logo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8" y="4264694"/>
            <a:ext cx="2026635" cy="195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lifehealthpro.com/lifehealthpro/article/2014/02/11/fishing-crop-600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65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72900" y="873835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切勿回到過往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2899" y="1418119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謙卑順服於主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2899" y="1962403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3.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趕快迎向耶穌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899" y="258282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脫離失敗三步曲</a:t>
            </a:r>
            <a:endParaRPr lang="en-US" sz="3400" u="sng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453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www.christianhistoryproject.org/wp-content/uploads/2012/11/sea-of-galile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128" y="3461658"/>
            <a:ext cx="4588872" cy="3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upload.wikimedia.org/wikipedia/commons/9/9b/Lake_Tiberias_(Sea_of_Galilee),_Northern_Isra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5551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-cias.com/e.o/ill/sea_galilee_lar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3" b="4164"/>
          <a:stretch/>
        </p:blipFill>
        <p:spPr bwMode="auto">
          <a:xfrm>
            <a:off x="4555128" y="-1"/>
            <a:ext cx="4588872" cy="407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95188" y="1887100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提比哩亞海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1819" y="2502653"/>
            <a:ext cx="174599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基尼烈湖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民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34:11)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0906" y="3477698"/>
            <a:ext cx="210826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革尼撒勒湖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路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5:1)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5581" y="4512863"/>
            <a:ext cx="174599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加利利海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太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4:18)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831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3.cpcache.com/product_zoom/393778948/when_the_going_gets_tough_the_tough_go_fishing.jpg?color=White&amp;height=460&amp;width=460&amp;padToSquare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04" y="342220"/>
            <a:ext cx="438150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9193" y="3526971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當生</a:t>
            </a:r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活難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熬時，我釣魚去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44" name="Picture 4" descr="http://www.elderauthority.com/wp-content/uploads/2013/12/Gone-Fishin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526" y="1628607"/>
            <a:ext cx="4079327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www.ingodsimage.com/wp-content/uploads/2010/03/FollowMeAndIWillMakeYouFishersOfM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94973" y="1624357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要作得人魚夫</a:t>
            </a:r>
            <a:endParaRPr lang="en-US" sz="4000" dirty="0">
              <a:solidFill>
                <a:srgbClr val="00206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774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eoffsurratt.typepad.com/.a/6a00d83452d15669e20168e6d01f26970c-25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33" y="1428184"/>
            <a:ext cx="3349624" cy="334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laurapolk.org/wp-content/uploads/2012/08/Dont-hate-the-wai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9"/>
          <a:stretch/>
        </p:blipFill>
        <p:spPr bwMode="auto">
          <a:xfrm>
            <a:off x="199118" y="3809999"/>
            <a:ext cx="3785054" cy="285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blog.oneveryword.com/wp-content/uploads/2012/04/iStock_000009979047Medium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" r="9739"/>
          <a:stretch/>
        </p:blipFill>
        <p:spPr bwMode="auto">
          <a:xfrm>
            <a:off x="199118" y="283029"/>
            <a:ext cx="3524318" cy="281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cdn.desiringgod.org/website_uploads/images/resource-images/8372/full_do-you-hate-to-wait.jpg?14241760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148" y="3853541"/>
            <a:ext cx="4672814" cy="281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www.ambitiouspigs.com/wp-content/uploads/2015/05/ThinkstockPhotos-492363871-1260x94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0" r="13118"/>
          <a:stretch/>
        </p:blipFill>
        <p:spPr bwMode="auto">
          <a:xfrm>
            <a:off x="5467804" y="211323"/>
            <a:ext cx="3284310" cy="346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82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vivax-metrotechaus.com/wp-content/themes/seba2012/images/bg-w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www.vertika.org/v13/K/images/resist-change-l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13" y="1567542"/>
            <a:ext cx="7829005" cy="539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74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kzlam36.files.wordpress.com/2014/12/isaiah-64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51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971" y="3668480"/>
            <a:ext cx="78357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從古以來，人未曾聽見，未曾耳聞，</a:t>
            </a:r>
            <a:endParaRPr lang="en-US" altLang="zh-TW" sz="3600" dirty="0" smtClean="0">
              <a:solidFill>
                <a:srgbClr val="FFFF99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未曾眼見，在你以外有甚麼神，</a:t>
            </a:r>
            <a:endParaRPr lang="en-US" altLang="zh-TW" sz="3600" dirty="0" smtClean="0">
              <a:solidFill>
                <a:srgbClr val="FFFF99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為等待祂的人行事。 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以賽亞書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64:4)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endParaRPr lang="en-US" sz="3600" dirty="0">
              <a:solidFill>
                <a:srgbClr val="FFFF99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842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lifehealthpro.com/lifehealthpro/article/2014/02/11/fishing-crop-600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65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72900" y="873835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 </a:t>
            </a:r>
            <a:r>
              <a:rPr lang="zh-TW" altLang="en-US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切勿回到過往</a:t>
            </a:r>
            <a:endParaRPr lang="en-US" sz="3400" dirty="0">
              <a:solidFill>
                <a:prstClr val="white">
                  <a:lumMod val="85000"/>
                </a:prst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2899" y="1418119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謙卑順服於主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2899" y="1962403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3. </a:t>
            </a:r>
            <a:r>
              <a:rPr lang="zh-TW" altLang="en-US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趕快迎向耶穌</a:t>
            </a:r>
            <a:endParaRPr lang="en-US" sz="3400" dirty="0">
              <a:solidFill>
                <a:prstClr val="white">
                  <a:lumMod val="85000"/>
                </a:prst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899" y="258282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脫離失敗三步曲</a:t>
            </a:r>
            <a:endParaRPr lang="en-US" sz="3400" u="sng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21523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blog.frrick.org/wp-content/uploads/2013/02/fish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6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7772" y="518160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一夜徒勞</a:t>
            </a:r>
            <a:endParaRPr lang="en-US" sz="50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685297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redeeminggod.com/wp-content/uploads/2014/09/John-15-4-5-vine-and-branch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/>
          <a:stretch/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42686" y="4049485"/>
            <a:ext cx="48013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effectLst>
                  <a:glow rad="101600">
                    <a:srgbClr val="4472C4">
                      <a:lumMod val="60000"/>
                      <a:lumOff val="40000"/>
                      <a:alpha val="60000"/>
                    </a:srgb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因為離了我，</a:t>
            </a:r>
            <a:endParaRPr lang="en-US" altLang="zh-TW" sz="4000" dirty="0" smtClean="0">
              <a:solidFill>
                <a:prstClr val="black"/>
              </a:solidFill>
              <a:effectLst>
                <a:glow rad="101600">
                  <a:srgbClr val="4472C4">
                    <a:lumMod val="60000"/>
                    <a:lumOff val="40000"/>
                    <a:alpha val="60000"/>
                  </a:srgb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prstClr val="black"/>
                </a:solidFill>
                <a:effectLst>
                  <a:glow rad="101600">
                    <a:srgbClr val="4472C4">
                      <a:lumMod val="60000"/>
                      <a:lumOff val="40000"/>
                      <a:alpha val="60000"/>
                    </a:srgb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你們就不能作什麼！</a:t>
            </a:r>
            <a:endParaRPr lang="en-US" sz="4000" dirty="0">
              <a:solidFill>
                <a:prstClr val="black"/>
              </a:solidFill>
              <a:effectLst>
                <a:glow rad="101600">
                  <a:srgbClr val="4472C4">
                    <a:lumMod val="60000"/>
                    <a:lumOff val="40000"/>
                    <a:alpha val="60000"/>
                  </a:srgb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675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thecelebration.files.wordpress.com/2012/04/build-hou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50366"/>
            <a:ext cx="48013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若非耶和華建造房屋，</a:t>
            </a:r>
            <a:endParaRPr lang="en-US" altLang="zh-TW" sz="3600" dirty="0" smtClean="0">
              <a:solidFill>
                <a:prstClr val="white"/>
              </a:solidFill>
              <a:effectLst>
                <a:glow rad="101600">
                  <a:srgbClr val="00206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建造的人就枉然勞力。</a:t>
            </a:r>
            <a:endParaRPr lang="en-US" altLang="zh-TW" sz="3600" dirty="0" smtClean="0">
              <a:solidFill>
                <a:prstClr val="white"/>
              </a:solidFill>
              <a:effectLst>
                <a:glow rad="101600">
                  <a:srgbClr val="00206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詩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127:1)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00206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9400750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hurch.stpeterlcms.org/files/styles/large/public/sermons/image/fish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5029"/>
            <a:ext cx="9157844" cy="539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9486" y="174172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多馬</a:t>
            </a:r>
            <a:endParaRPr lang="en-US" sz="34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64162" y="174171"/>
            <a:ext cx="149271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拿但業</a:t>
            </a:r>
            <a:endParaRPr lang="en-US" sz="34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4854" y="174171"/>
            <a:ext cx="236475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約翰、雅各</a:t>
            </a:r>
            <a:endParaRPr lang="en-US" sz="34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72627" y="174170"/>
            <a:ext cx="10567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彼得</a:t>
            </a:r>
            <a:endParaRPr lang="en-US" sz="34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90579" y="108856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你</a:t>
            </a:r>
            <a:r>
              <a:rPr lang="zh-TW" altLang="en-US" sz="40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、</a:t>
            </a:r>
            <a:r>
              <a:rPr lang="zh-TW" altLang="en-US" sz="4000" dirty="0" smtClean="0">
                <a:solidFill>
                  <a:srgbClr val="C0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我</a:t>
            </a:r>
            <a:endParaRPr lang="en-US" sz="4000" dirty="0">
              <a:solidFill>
                <a:srgbClr val="C0000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196819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3.bp.blogspot.com/-pX-Nj3kjEIw/VSd6Xb5paDI/AAAAAAAAbgw/NlHyZr8gQK8/s1600/Cast%2BN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68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.ytimg.com/vi/roNPiuFzF-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r="12705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1886" y="239485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信靠順服、別無他法</a:t>
            </a:r>
            <a:endParaRPr lang="en-US" sz="50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1718106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lifehealthpro.com/lifehealthpro/article/2014/02/11/fishing-crop-600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65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72900" y="786751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 </a:t>
            </a:r>
            <a:r>
              <a:rPr lang="zh-TW" altLang="en-US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切勿回到過往</a:t>
            </a:r>
            <a:endParaRPr lang="en-US" sz="3400" dirty="0">
              <a:solidFill>
                <a:prstClr val="white">
                  <a:lumMod val="85000"/>
                </a:prst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2899" y="1331035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3400" dirty="0" smtClean="0">
                <a:solidFill>
                  <a:prstClr val="white">
                    <a:lumMod val="85000"/>
                  </a:prst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謙卑順服於主</a:t>
            </a:r>
            <a:endParaRPr lang="en-US" sz="3400" dirty="0">
              <a:solidFill>
                <a:prstClr val="white">
                  <a:lumMod val="85000"/>
                </a:prst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2899" y="1853548"/>
            <a:ext cx="33137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3.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趕快迎向耶穌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899" y="171198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脫離失敗三步曲</a:t>
            </a:r>
            <a:endParaRPr lang="en-US" sz="3400" u="sng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726301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scottbyersdesign.com/wp-content/themes/ePhoto/images/Biblical/Jesus-Peter-BGCT5-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3374572" y="544285"/>
            <a:ext cx="1915886" cy="1066801"/>
          </a:xfrm>
          <a:prstGeom prst="wedgeEllipseCallout">
            <a:avLst>
              <a:gd name="adj1" fmla="val -74242"/>
              <a:gd name="adj2" fmla="val 6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spc="-3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是主</a:t>
            </a:r>
            <a:r>
              <a:rPr lang="en-US" altLang="zh-TW" sz="4000" spc="-3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!</a:t>
            </a:r>
            <a:endParaRPr lang="en-US" sz="4000" spc="-3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23554" name="Picture 2" descr="http://2.bp.blogspot.com/-fyceDi-Ige4/UiTKhidWS1I/AAAAAAAAIUw/qO1SWwaniXI/s1600/PeterJumpsIntoTheWaterTisso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4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07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cdn2.brooklynmuseum.org/images/opencollection/objects/size3/00.159.87_SL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35023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2362200" y="2057400"/>
            <a:ext cx="2644630" cy="1262743"/>
          </a:xfrm>
          <a:prstGeom prst="wedgeRoundRectCallout">
            <a:avLst>
              <a:gd name="adj1" fmla="val 86187"/>
              <a:gd name="adj2" fmla="val 1767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主啊，離開我</a:t>
            </a:r>
            <a:endParaRPr lang="en-US" altLang="zh-TW" sz="30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我是個罪人</a:t>
            </a:r>
            <a:endParaRPr lang="en-US" altLang="zh-TW" sz="30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en-US" altLang="zh-TW" sz="28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 </a:t>
            </a:r>
            <a:r>
              <a:rPr lang="en-US" altLang="zh-TW" sz="28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5:8)</a:t>
            </a:r>
            <a:endParaRPr lang="en-US" sz="28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380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eter meets Jesus on the shore, while the other apostles follow in a bo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1099451"/>
            <a:ext cx="9165771" cy="460465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0" y="107051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衝向耶穌！</a:t>
            </a:r>
            <a:endParaRPr lang="en-US" sz="5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75974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saiah43site.files.wordpress.com/2013/03/jesus-coo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4267198" y="1045029"/>
            <a:ext cx="3069771" cy="612648"/>
          </a:xfrm>
          <a:prstGeom prst="wedgeRectCallout">
            <a:avLst>
              <a:gd name="adj1" fmla="val -6649"/>
              <a:gd name="adj2" fmla="val 13357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C0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你</a:t>
            </a:r>
            <a:r>
              <a:rPr lang="zh-TW" altLang="en-US" sz="3600" dirty="0" smtClean="0">
                <a:solidFill>
                  <a:srgbClr val="C0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們來吃早飯</a:t>
            </a:r>
            <a:endParaRPr lang="en-US" sz="3600" dirty="0">
              <a:solidFill>
                <a:srgbClr val="C0000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66710" y="3026228"/>
            <a:ext cx="1846659" cy="32221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愛的接納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愛的供應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愛的享受</a:t>
            </a:r>
            <a:endParaRPr lang="en-US" altLang="zh-TW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391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s-media-cache-ak0.pinimg.com/236x/54/ee/ba/54eeba60d22054b431c4bed1a5a522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29" y="13760"/>
            <a:ext cx="4223657" cy="6711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02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aitbutwhy.com/wp-content/uploads/2014/03/man-pushing-rock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3"/>
          <a:stretch/>
        </p:blipFill>
        <p:spPr bwMode="auto">
          <a:xfrm>
            <a:off x="300397" y="870857"/>
            <a:ext cx="8671474" cy="448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http://jesus.christ.org/files/2008/12/peter-chri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01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450881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265</Words>
  <Application>Microsoft Macintosh PowerPoint</Application>
  <PresentationFormat>On-screen Show (4:3)</PresentationFormat>
  <Paragraphs>69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2015-11-07T18:12:04Z</dcterms:created>
  <dcterms:modified xsi:type="dcterms:W3CDTF">2015-11-07T18:14:48Z</dcterms:modified>
</cp:coreProperties>
</file>