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8CC1D-D87D-6046-A3E0-C83CF41F57F6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8B43F-D092-AD47-AB47-52C19BE63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4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85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80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9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8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90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67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70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7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43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20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0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E0BB2-9E0F-0E4D-BC0F-D7CBAEC938D9}" type="datetimeFigureOut">
              <a:rPr lang="en-US" smtClean="0"/>
              <a:t>12/21/15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4D-9582-9F46-BF57-6F1C0469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1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jpeg"/><Relationship Id="rId6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1byvvo791gp2e.cloudfront.net/public/assets/media/images/000/497/680/images/size_550x415_no-room-at-the-inn_t.png?14183352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81250" y="1276350"/>
            <a:ext cx="52180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2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42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沒有地方</a:t>
            </a:r>
            <a:r>
              <a:rPr lang="en-US" altLang="zh-TW" sz="42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路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2:4-7)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6096000"/>
            <a:ext cx="17620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主日信息</a:t>
            </a:r>
            <a:endParaRPr lang="en-US" sz="3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5632048"/>
            <a:ext cx="2694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˙</a:t>
            </a:r>
            <a:r>
              <a:rPr lang="en-US" altLang="zh-TW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˙</a:t>
            </a:r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en-US" sz="32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4722" y="5924435"/>
            <a:ext cx="26292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薛忠勇  </a:t>
            </a:r>
            <a:r>
              <a:rPr lang="zh-TW" alt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弟兄</a:t>
            </a:r>
            <a:endParaRPr 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4367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8/Thanksgiving-Brownscomb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"/>
          <a:stretch/>
        </p:blipFill>
        <p:spPr bwMode="auto">
          <a:xfrm>
            <a:off x="0" y="0"/>
            <a:ext cx="9148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heodoresworld.net/pics/1107/6ppseh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687" y="333828"/>
            <a:ext cx="3489832" cy="237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304800" y="876299"/>
            <a:ext cx="2177142" cy="1271815"/>
          </a:xfrm>
          <a:prstGeom prst="wedgeEllipseCallout">
            <a:avLst>
              <a:gd name="adj1" fmla="val 39382"/>
              <a:gd name="adj2" fmla="val 6250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400"/>
              </a:lnSpc>
            </a:pPr>
            <a:endParaRPr lang="en-US" altLang="zh-TW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上帝啊</a:t>
            </a:r>
            <a:endParaRPr lang="en-US" altLang="zh-TW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謝謝祢</a:t>
            </a:r>
          </a:p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8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65058.inspyred.com/images/Nativity%20Worship%20Background%20St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5213" y="503903"/>
            <a:ext cx="34676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耶穌啊，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歡迎祢！</a:t>
            </a:r>
          </a:p>
          <a:p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9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holiday-favorites.com/wp-content/uploads/2013/12/santa-claus-is-coming-to-town-sig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1" b="8572"/>
          <a:stretch/>
        </p:blipFill>
        <p:spPr bwMode="auto">
          <a:xfrm>
            <a:off x="0" y="0"/>
            <a:ext cx="9144000" cy="691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barbwire.com/wp-content/uploads/2014/10/christian-intolera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8912"/>
            <a:ext cx="9144000" cy="460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91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aclu-co.org/sites/default/files/imce/StandingForFreed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1447"/>
            <a:ext cx="9116330" cy="378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l9fvu4r30qs1.cloudfront.net/b8/7b/a6faf65248d2854fb18c15763bcc/acl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7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theinterfaceofdataandlife.files.wordpress.com/2010/12/offended_thumb.jpg?w=466&amp;h=3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3218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malepatternmadness.com/wp-content/uploads/2014/12/SeasonsGreeting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5995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resnstuam.scoilnet.ie/blog/wp-content/blogs.dir/136/files/halloween/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internationalvillagemall.ca/images/pictures/large/news/halloween_decoration_ivm_20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79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godfatherpolitics.com/wp-content/uploads/2013/09/anti-christian-americ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"/>
          <a:stretch/>
        </p:blipFill>
        <p:spPr bwMode="auto">
          <a:xfrm>
            <a:off x="0" y="0"/>
            <a:ext cx="91849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bible.ca/psychiatry/burning-cross-anti-christia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7"/>
          <a:stretch/>
        </p:blipFill>
        <p:spPr bwMode="auto">
          <a:xfrm>
            <a:off x="3212123" y="1178170"/>
            <a:ext cx="5684471" cy="5247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0" name="Picture 6" descr="http://cauldronsandcupcakes.files.wordpress.com/2012/10/n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123" y="1178169"/>
            <a:ext cx="5684471" cy="524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16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leadershipvoices.com/wp-content/uploads/2014/12/No-room-at-the-in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355015" cy="710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7268307" y="1430218"/>
            <a:ext cx="1711569" cy="1101968"/>
          </a:xfrm>
          <a:prstGeom prst="wedgeRoundRectCallout">
            <a:avLst>
              <a:gd name="adj1" fmla="val -66863"/>
              <a:gd name="adj2" fmla="val -49728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客店</a:t>
            </a:r>
            <a:endParaRPr lang="en-US" altLang="zh-TW" sz="3200" dirty="0" smtClean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沒地方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7172" name="Picture 4" descr="http://www.travelandescape.ca/wp-content/uploads/2013/04/hotel-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1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0" y="3810000"/>
            <a:ext cx="3790950" cy="13542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rgbClr val="002060"/>
                </a:solidFill>
                <a:latin typeface="Franklin Gothic Demi" panose="020B0703020102020204" pitchFamily="34" charset="0"/>
              </a:rPr>
              <a:t>Jesus was born here!</a:t>
            </a:r>
          </a:p>
          <a:p>
            <a:pPr algn="ctr"/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耶穌的出生點！</a:t>
            </a:r>
            <a:endParaRPr lang="en-US" sz="34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0286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bloomberg.com/ss/08/07/0709_icons/image/motel-6-(accor-hote_871ea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ncwtv.com/nn/wp-content/uploads/2013/06/d35eheres-what-motel-6s-slogan-is-in-real-life.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49" y="398585"/>
            <a:ext cx="5004289" cy="2089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4930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jquer.in/wp-content/uploads/2013/08/No-Vacanc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68" y="4150703"/>
            <a:ext cx="52673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image.slidesharecdn.com/zigziglarallquotes-150923082018-lva1-app6891/95/zig-ziglar-all-quotes-3-638.jpg?cb=14429968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4"/>
          <a:stretch/>
        </p:blipFill>
        <p:spPr bwMode="auto">
          <a:xfrm>
            <a:off x="3292218" y="152401"/>
            <a:ext cx="5536295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6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54" y="825825"/>
            <a:ext cx="5663492" cy="52063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9044336">
            <a:off x="4670151" y="3776651"/>
            <a:ext cx="2921625" cy="1323439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en-US" altLang="zh-TW" sz="8000" dirty="0" smtClean="0">
                <a:solidFill>
                  <a:prstClr val="white"/>
                </a:solidFill>
                <a:latin typeface="Franklin Gothic Demi" panose="020B0703020102020204" pitchFamily="34" charset="0"/>
              </a:rPr>
              <a:t>Jesus</a:t>
            </a:r>
            <a:endParaRPr lang="en-US" sz="8000" dirty="0">
              <a:solidFill>
                <a:prstClr val="white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4" name="Picture 4" descr="https://www.liesyoungwomenbelieve.com/wp-content/uploads/2014/08/131225-noro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24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6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s://www.lds.org/bc/content/shared/content/images/gospel-library/magazine/ne06dec17_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417" y="2197466"/>
            <a:ext cx="6610350" cy="859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edlauber.files.wordpress.com/2013/12/christmas-sunday-joy-to-the-wor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s://i.ytimg.com/vi/GJMd0_yBQ-A/maxres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29000" y="323850"/>
            <a:ext cx="53142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萬心為主預備地方</a:t>
            </a:r>
            <a:endParaRPr lang="en-US" sz="5000" dirty="0">
              <a:solidFill>
                <a:prstClr val="white"/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222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lifeinbetweendotme.files.wordpress.com/2014/12/christmas-to-do-list-revised-20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2"/>
          <a:stretch/>
        </p:blipFill>
        <p:spPr bwMode="auto">
          <a:xfrm>
            <a:off x="3" y="0"/>
            <a:ext cx="5257797" cy="679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1929">
            <a:off x="398585" y="5486400"/>
            <a:ext cx="273504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spc="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eestyle Script" panose="030804020302050B0404" pitchFamily="66" charset="0"/>
              </a:rPr>
              <a:t>8. Go Skiing</a:t>
            </a:r>
            <a:endParaRPr lang="en-US" sz="5000" spc="300" dirty="0">
              <a:solidFill>
                <a:prstClr val="black">
                  <a:lumMod val="75000"/>
                  <a:lumOff val="25000"/>
                </a:prstClr>
              </a:solidFill>
              <a:latin typeface="Freestyle Script" panose="030804020302050B0404" pitchFamily="66" charset="0"/>
            </a:endParaRPr>
          </a:p>
        </p:txBody>
      </p:sp>
      <p:pic>
        <p:nvPicPr>
          <p:cNvPr id="11268" name="Picture 4" descr="http://blog.marketamerica.com/wp-content/uploads/2013/12/Christmas-Madn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380" y="2855269"/>
            <a:ext cx="3365831" cy="400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mytimemanagement.net/wp-content/uploads/stress-relax-shows-pressure-work-or-relaxation_G1oKwVP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128" y="-1"/>
            <a:ext cx="3821850" cy="300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4642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mrc.org/sites/default/files/images/Christmas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/>
          <a:stretch/>
        </p:blipFill>
        <p:spPr bwMode="auto">
          <a:xfrm>
            <a:off x="1" y="0"/>
            <a:ext cx="91445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13811" y="5919537"/>
            <a:ext cx="5823284" cy="70788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  <a:latin typeface="AR ESSENCE" panose="02000000000000000000" pitchFamily="2" charset="0"/>
              </a:rPr>
              <a:t>You left with a Mas Mess </a:t>
            </a:r>
            <a:endParaRPr lang="en-US" sz="4000" i="1" dirty="0">
              <a:solidFill>
                <a:srgbClr val="C00000"/>
              </a:solidFill>
              <a:latin typeface="AR ESSENCE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5618747" y="6244389"/>
            <a:ext cx="890337" cy="12031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510463" y="4042611"/>
            <a:ext cx="1672390" cy="12031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7072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s://vidi.co.za/out/DrSeussHowtheGrinchStoleChristm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thecavenderdiary.files.wordpress.com/2013/11/how-the-grinch-stole-christmas-revi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9908">
            <a:off x="5153464" y="761298"/>
            <a:ext cx="3457578" cy="487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6481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175534.jpg (1500×73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7440"/>
            <a:ext cx="9144000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i801.photobucket.com/albums/yy296/stacnickels/mang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7"/>
          <a:stretch/>
        </p:blipFill>
        <p:spPr bwMode="auto">
          <a:xfrm>
            <a:off x="2806700" y="256734"/>
            <a:ext cx="3530600" cy="241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995652"/>
      </p:ext>
    </p:extLst>
  </p:cSld>
  <p:clrMapOvr>
    <a:masterClrMapping/>
  </p:clrMapOvr>
  <p:transition xmlns:p14="http://schemas.microsoft.com/office/powerpoint/2010/main" spd="slow">
    <p:push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c2.staticflickr.com/4/3169/3071644164_c7f03781c7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8477" y="597877"/>
            <a:ext cx="70070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客滿，對不起，耶穌，沒有地方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93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cache.desktopnexus.com/thumbseg/1284/1284265-bigthumbn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693" y="123093"/>
            <a:ext cx="6288901" cy="2318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若聖誕不在你心中，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你也絕不會在聖誕樹底下找到！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>
              <a:lnSpc>
                <a:spcPts val="2000"/>
              </a:lnSpc>
            </a:pP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en-US" altLang="zh-TW" sz="3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華康魏碑體 Std W7" panose="03000700000000000000" pitchFamily="66" charset="-120"/>
              </a:rPr>
              <a:t>If Christmas is not in your heart,</a:t>
            </a:r>
          </a:p>
          <a:p>
            <a:r>
              <a:rPr lang="en-US" sz="3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華康魏碑體 Std W7" panose="03000700000000000000" pitchFamily="66" charset="-120"/>
              </a:rPr>
              <a:t>You won’t find it under the tree.</a:t>
            </a:r>
            <a:endParaRPr lang="en-US" sz="3000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35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www.sbctampa.org/wp-content/gallery/childrens-christmas-play-2011/children_christmas2011_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15" y="0"/>
            <a:ext cx="91669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08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worshiphousemedia.s3.amazonaws.com/images/main/s/mo/vsn/mo/christmascandlelight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662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http://www.mumsnet.com/system/1/assets/files/000/026/358/26358/fefbe8021/original/xNativity_disasters_Joseph.jpg.pagespeed.ic.p5a9Feo5iU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95"/>
          <a:stretch/>
        </p:blipFill>
        <p:spPr bwMode="auto">
          <a:xfrm>
            <a:off x="5940200" y="3010800"/>
            <a:ext cx="2945152" cy="39715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://www.jntianhua.com/wp/wp-content/uploads/2014/09/Nativity-costume-300x2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13613"/>
            <a:ext cx="4914900" cy="3276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5299375" y="998368"/>
            <a:ext cx="2609850" cy="1804987"/>
          </a:xfrm>
          <a:prstGeom prst="wedgeRoundRectCallout">
            <a:avLst>
              <a:gd name="adj1" fmla="val 35337"/>
              <a:gd name="adj2" fmla="val 8903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No, don’t go.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You can have my room.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sugarscape.cdnds.net/14/51/980x1511/nrm_1419002043-innkeeper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8" r="13410" b="44689"/>
          <a:stretch/>
        </p:blipFill>
        <p:spPr bwMode="auto">
          <a:xfrm>
            <a:off x="5940199" y="3423302"/>
            <a:ext cx="3029630" cy="34346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29155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616" y="100520"/>
            <a:ext cx="8566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在昔日，我主為罪人降生撇榮冕離天上寶座；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在大衛之城，一窮苦馬棚，有空處作為主居所。</a:t>
            </a:r>
            <a:endParaRPr lang="en-US" sz="32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050" y="1239293"/>
            <a:ext cx="8566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狐狸尚有洞，飛鳥亦有窩困乏時能安然居住；</a:t>
            </a:r>
            <a:endParaRPr lang="en-US" altLang="zh-TW" sz="32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惟我主耶穌，願承受辛苦</a:t>
            </a:r>
            <a:r>
              <a:rPr lang="zh-TW" altLang="en-US" sz="32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在世間無枕首之處。</a:t>
            </a:r>
            <a:endParaRPr lang="en-US" sz="32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2686" y="2590800"/>
            <a:ext cx="4801314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求來到我心，主耶穌，</a:t>
            </a:r>
            <a:endParaRPr lang="en-US" altLang="zh-TW" sz="36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在我心，有空處</a:t>
            </a:r>
            <a:r>
              <a:rPr lang="zh-TW" altLang="en-US" sz="3600" dirty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為祢。</a:t>
            </a:r>
            <a:endParaRPr lang="en-US" altLang="zh-TW" sz="36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endParaRPr lang="en-US" sz="32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19464" name="Picture 8" descr="https://s-media-cache-ak0.pinimg.com/736x/3d/4d/8e/3d4d8e7bddb1e4917654dd1f12b7e45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" t="5967" r="6567" b="5441"/>
          <a:stretch/>
        </p:blipFill>
        <p:spPr bwMode="auto">
          <a:xfrm>
            <a:off x="243284" y="2396342"/>
            <a:ext cx="4019039" cy="446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14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churchsupplywarehouse.com/images/products/Enlarge/2010-Advent-Candle-pur_11_18_2011_12_05_17_P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37928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5631299"/>
            <a:ext cx="28745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Advent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5850" y="5715000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預臨期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83619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ages.hotels-world.com/2/org/333/hotelPhoto/3243_Small_Hotel_Roy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56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45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dn.knowing-jesus.com/wp-content/uploads/Revelation-3-20-I-Stand-at-the-Door-and-Knock-brown-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62800" y="777954"/>
            <a:ext cx="769441" cy="53020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看哪！我站在門外叩門</a:t>
            </a:r>
            <a:r>
              <a:rPr lang="en-US" altLang="zh-TW" sz="3800" dirty="0" smtClean="0">
                <a:solidFill>
                  <a:srgbClr val="FFFF99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endParaRPr lang="en-US" sz="3800" dirty="0">
              <a:solidFill>
                <a:srgbClr val="FFFF99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378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s3.amazonaws.com/churchplantmedia-cms/heritage_community_church/make-room-for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99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Macintosh PowerPoint</Application>
  <PresentationFormat>On-screen Show (4:3)</PresentationFormat>
  <Paragraphs>34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2015-12-21T17:20:55Z</dcterms:created>
  <dcterms:modified xsi:type="dcterms:W3CDTF">2015-12-21T17:21:49Z</dcterms:modified>
</cp:coreProperties>
</file>