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2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7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8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9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9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8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0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9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38E65-C3D9-094C-9000-942801A24EA6}" type="datetimeFigureOut">
              <a:rPr lang="en-US" smtClean="0"/>
              <a:t>5/2/16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6F404-BCED-A841-95E7-37429A4A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1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pn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8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6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5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png"/><Relationship Id="rId5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eg"/><Relationship Id="rId3" Type="http://schemas.openxmlformats.org/officeDocument/2006/relationships/image" Target="../media/image6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biblicalchurchevangelism.org/wp-content/uploads/2015/05/biblical-church-evangelism-conference-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07" y="1064984"/>
            <a:ext cx="9169707" cy="220073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514" y="4186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36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200" y="418653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5/1/2016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6471" y="3327270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有效地傳福音</a:t>
            </a:r>
            <a:r>
              <a:rPr lang="en-US" altLang="zh-TW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4161" y="3970288"/>
            <a:ext cx="38699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帖撒羅尼迦前書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1:5)</a:t>
            </a:r>
            <a:endParaRPr lang="en-US" sz="3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0517" y="5529808"/>
            <a:ext cx="2270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</a:t>
            </a:r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2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1456358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apbooks.hk/image/cache/data/cover/TCD033-500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31" y="1066799"/>
            <a:ext cx="5493658" cy="549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631" y="208002"/>
            <a:ext cx="62247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福音就是好消息，傳給街坊和鄰里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228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000" dirty="0">
              <a:solidFill>
                <a:prstClr val="white"/>
              </a:solidFill>
              <a:effectLst>
                <a:glow rad="228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9632" y="1255487"/>
            <a:ext cx="4572000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未曾聽見祂，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怎能信祂呢？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沒有傳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道的，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怎能聽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見呢？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000" dirty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...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報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福音、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喜信的人，</a:t>
            </a:r>
            <a:endParaRPr lang="en-US" altLang="zh-TW" sz="30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他們的腳蹤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何等佳美！」</a:t>
            </a:r>
            <a:endParaRPr lang="en-US" altLang="zh-TW" sz="3000" dirty="0" smtClean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ctr"/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 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10:14-15)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7226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.desktopwallpapers4.me/wallpapers/sports/1920x1200/2/19757-football-stadium-1920x1200-sport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99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8577943" y="232229"/>
            <a:ext cx="420914" cy="188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6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portige.com/wp-content/uploads/2014/10/Jeremy-Lin-e14121653998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67" y="275772"/>
            <a:ext cx="3865833" cy="25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0.sportsjoe.ie/wp-content/uploads/2015/12/15141004/GettyImages-4965633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423" y="275772"/>
            <a:ext cx="4400594" cy="335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how.health999.net/word/images/image_15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53" y="4887005"/>
            <a:ext cx="55149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9767" y="3757031"/>
            <a:ext cx="46778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名星、名人、名牌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505368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mhs3.s3.amazonaws.com/wp-content/uploads/2014/06/Billy-Graham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89" y="299915"/>
            <a:ext cx="3680265" cy="24549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n.yam.com/news_photo/anntw/images/201107/M20110701786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538" y="299916"/>
            <a:ext cx="3438285" cy="2585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s14.sinaimg.cn/middle/5cf4c007gca23b92eae0d&amp;6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89" y="3707557"/>
            <a:ext cx="4286250" cy="2847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peaceever.org/uploads/120802/1-120P21433491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245" y="4002669"/>
            <a:ext cx="3856455" cy="2552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37588" y="2942589"/>
            <a:ext cx="4649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名牧、名家、名嘴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707703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rientaldaily.on.cc/cnt/china_world/20100807/photo/0807-00178-001b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4"/>
          <a:stretch/>
        </p:blipFill>
        <p:spPr bwMode="auto">
          <a:xfrm>
            <a:off x="225879" y="2183060"/>
            <a:ext cx="3243036" cy="2667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http://cchc-herald.org/subscribe/us/wp-content/uploads/2015/02/138-630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98825" cy="157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hostinginsa.com/wp-content/uploads/2016/01/Gmail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604" y="14211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businessofapps.com/wp-content/uploads/2015/06/1399357387wecht-log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t="4177" r="4949" b="6300"/>
          <a:stretch/>
        </p:blipFill>
        <p:spPr bwMode="auto">
          <a:xfrm>
            <a:off x="6869792" y="891015"/>
            <a:ext cx="1981491" cy="197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img.oursweb.net/stemi/20111130_550x5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99" y="3061292"/>
            <a:ext cx="3578824" cy="357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mannaexpressonline.com/wp-content/uploads/2012/07/bonnke-lagos-1-6mil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67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mianfeiwendang.com/pic/668208ed2282085215729f63/1-810-jpg_6-1080-0-0-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21874" y="537002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南非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9591" y="454152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</a:t>
            </a:r>
            <a:r>
              <a:rPr lang="zh-TW" altLang="en-US" sz="2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西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83369" y="5370024"/>
            <a:ext cx="492443" cy="861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阿根庭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5577" y="284849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美中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40537" y="2745904"/>
            <a:ext cx="492443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南韓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6318" y="2579099"/>
            <a:ext cx="492443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法國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9159" y="2243202"/>
            <a:ext cx="492443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德</a:t>
            </a:r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國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45306" y="3429000"/>
            <a:ext cx="492443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緬甸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06963" y="351496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台灣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8349" y="1381428"/>
            <a:ext cx="492443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阿拉斯加</a:t>
            </a:r>
            <a:endParaRPr lang="en-US" sz="2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13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ourcircleoffriends.org/wp-content/uploads/2012/09/Scr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4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3191" y="250228"/>
            <a:ext cx="83576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因為我們的福音傳到你們那裡，不獨在乎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言語</a:t>
            </a:r>
            <a:r>
              <a:rPr lang="zh-TW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，也在乎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權能</a:t>
            </a:r>
            <a:r>
              <a:rPr lang="zh-TW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和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聖靈</a:t>
            </a:r>
            <a:r>
              <a:rPr lang="zh-TW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，並充足的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信心</a:t>
            </a:r>
            <a:r>
              <a:rPr lang="zh-TW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，正如你們知道、我們在你們那裡，為你們的緣故是怎樣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為人</a:t>
            </a:r>
            <a:r>
              <a:rPr lang="zh-TW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5232" y="1789111"/>
            <a:ext cx="3288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帖撒羅尼迦前書 </a:t>
            </a:r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1:5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598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emorycross.com/wp-content/uploads/2015/07/handing-bibl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368" y="292608"/>
            <a:ext cx="1739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言語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5124" name="Picture 4" descr="http://www.ballyhenry.org/sites/default/files/wycliffe-logo-colou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72"/>
          <a:stretch/>
        </p:blipFill>
        <p:spPr bwMode="auto">
          <a:xfrm>
            <a:off x="5166487" y="292608"/>
            <a:ext cx="3630041" cy="20744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thehaughs.files.wordpress.com/2013/11/vide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327" y="2659707"/>
            <a:ext cx="7132320" cy="388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0359" y="1053482"/>
            <a:ext cx="412164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「不獨在乎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言語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3392" y="1726221"/>
            <a:ext cx="39757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表達有限、會錯意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667489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dn.newsapi.com.au/image/v1/0d946940b63cd64755f55a3ea6df37c8?width=6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51" y="288353"/>
            <a:ext cx="61912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65392" y="420624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亞當、夏娃</a:t>
            </a:r>
            <a:endParaRPr lang="en-US" sz="340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7387978" y="1207008"/>
            <a:ext cx="719577" cy="82442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5392" y="2202259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鴨蛋、笑</a:t>
            </a:r>
            <a:r>
              <a:rPr lang="zh-TW" altLang="en-US" sz="340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話</a:t>
            </a:r>
            <a:endParaRPr lang="en-US" sz="3400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151" y="3957384"/>
            <a:ext cx="86613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麻子無頭髮  黑皮膚  白眼睛  大嘴巴  不大好看</a:t>
            </a:r>
            <a:endParaRPr lang="en-US" sz="320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151" y="5546916"/>
            <a:ext cx="8933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麻子無  頭髮黑  皮膚白  眼睛大  嘴巴不大  好看</a:t>
            </a:r>
            <a:endParaRPr lang="en-US" sz="3200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39502" y="4632327"/>
            <a:ext cx="719577" cy="82442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902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5" grpId="0"/>
      <p:bldP spid="6" grpId="0"/>
      <p:bldP spid="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rd.com/wp-content/uploads/2011/12/10-Golden-Rules-for-Writing-an-Email-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0793131">
            <a:off x="1570862" y="1371601"/>
            <a:ext cx="28961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</a:rPr>
              <a:t>No, you wrong</a:t>
            </a:r>
            <a:r>
              <a:rPr lang="en-US" altLang="zh-TW" sz="3200" dirty="0" smtClean="0">
                <a:solidFill>
                  <a:prstClr val="white"/>
                </a:solidFill>
              </a:rPr>
              <a:t>!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793131">
            <a:off x="1693361" y="1917766"/>
            <a:ext cx="212269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</a:rPr>
              <a:t>Not true.  </a:t>
            </a:r>
            <a:r>
              <a:rPr lang="en-US" altLang="zh-TW" sz="3200" dirty="0" smtClean="0">
                <a:solidFill>
                  <a:prstClr val="white"/>
                </a:solidFill>
              </a:rPr>
              <a:t>!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706617">
            <a:off x="-52129" y="3684205"/>
            <a:ext cx="75232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44546A">
                    <a:lumMod val="20000"/>
                    <a:lumOff val="8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只是人都沒有聽從福音，因為以賽亞說：</a:t>
            </a:r>
            <a:endParaRPr lang="en-US" altLang="zh-TW" sz="3000" dirty="0" smtClean="0">
              <a:solidFill>
                <a:srgbClr val="44546A">
                  <a:lumMod val="20000"/>
                  <a:lumOff val="8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44546A">
                    <a:lumMod val="20000"/>
                    <a:lumOff val="8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「主阿，我們所傳的有誰信呢？</a:t>
            </a:r>
            <a:r>
              <a:rPr lang="en-US" altLang="zh-TW" sz="3000" dirty="0" smtClean="0">
                <a:solidFill>
                  <a:srgbClr val="44546A">
                    <a:lumMod val="20000"/>
                    <a:lumOff val="8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2800" dirty="0" smtClean="0">
                <a:solidFill>
                  <a:srgbClr val="44546A">
                    <a:lumMod val="20000"/>
                    <a:lumOff val="8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44546A">
                    <a:lumMod val="20000"/>
                    <a:lumOff val="8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</a:t>
            </a:r>
            <a:r>
              <a:rPr lang="en-US" altLang="zh-TW" sz="2800" dirty="0" smtClean="0">
                <a:solidFill>
                  <a:srgbClr val="44546A">
                    <a:lumMod val="20000"/>
                    <a:lumOff val="8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10:16)</a:t>
            </a:r>
            <a:endParaRPr lang="en-US" sz="2800" dirty="0">
              <a:solidFill>
                <a:srgbClr val="44546A">
                  <a:lumMod val="20000"/>
                  <a:lumOff val="8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 rot="20793131">
            <a:off x="1814537" y="2325186"/>
            <a:ext cx="22783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</a:rPr>
              <a:t>I never say.</a:t>
            </a:r>
            <a:r>
              <a:rPr lang="en-US" altLang="zh-TW" sz="3200" dirty="0" smtClean="0">
                <a:solidFill>
                  <a:prstClr val="white"/>
                </a:solidFill>
              </a:rPr>
              <a:t>!</a:t>
            </a:r>
            <a:endParaRPr 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75333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hyperallergic.com/wp-content/uploads/2016/01/unnamed-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65" y="665029"/>
            <a:ext cx="3361348" cy="22426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static1.squarespace.com/static/5485dabee4b05ac312bfd348/t/54af24a9e4b07c7c2e362d6f/1420764330455/Butterfly+sisters.jpg?format=1500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505" y="439333"/>
            <a:ext cx="2411779" cy="24683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whilemyboyfriendwassleeping.com/wp-content/uploads/2010/07/my-pugs-holistic-food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05" y="3977640"/>
            <a:ext cx="3819049" cy="25460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openclipart.org/image/2400px/svg_to_png/223894/Argentina-Map-Fla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727" y="851542"/>
            <a:ext cx="285738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keepupwiththeweb.com/tawnysasha/wp-content/uploads/2010/08/juggling-ball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116" y="3184757"/>
            <a:ext cx="2094634" cy="28487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rgentina 2.JPG"/>
          <p:cNvPicPr>
            <a:picLocks noChangeAspect="1"/>
          </p:cNvPicPr>
          <p:nvPr/>
        </p:nvPicPr>
        <p:blipFill>
          <a:blip r:embed="rId7" cstate="print"/>
          <a:srcRect l="11765" t="49615" r="47059" b="8554"/>
          <a:stretch>
            <a:fillRect/>
          </a:stretch>
        </p:blipFill>
        <p:spPr>
          <a:xfrm rot="16200000">
            <a:off x="1046984" y="-1239016"/>
            <a:ext cx="7010604" cy="9183427"/>
          </a:xfrm>
          <a:prstGeom prst="rect">
            <a:avLst/>
          </a:prstGeom>
        </p:spPr>
      </p:pic>
      <p:pic>
        <p:nvPicPr>
          <p:cNvPr id="2050" name="Picture 2" descr="http://ecx.images-amazon.com/images/I/51FZGZGECRL._SY344_BO1,204,203,200_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870" y="353577"/>
            <a:ext cx="3969932" cy="5998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emorycross.com/wp-content/uploads/2015/07/handing-bibl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368" y="292608"/>
            <a:ext cx="1739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權能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359" y="1053482"/>
            <a:ext cx="659186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「不獨在乎言語，也在乎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權能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42" name="Picture 2" descr="http://denveryouthproject.files.wordpress.com/2011/10/sermon-on-the-mou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28" y="1814356"/>
            <a:ext cx="6948217" cy="3905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2803803" y="5750377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教訓他們，正像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有權柄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的人，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不像他們的文士。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太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7:29)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30053" y="163945"/>
            <a:ext cx="3287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 =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Dunamei</a:t>
            </a:r>
            <a:endParaRPr lang="en-US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5516380" y="748720"/>
            <a:ext cx="526247" cy="318882"/>
          </a:xfrm>
          <a:prstGeom prst="up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1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techzono.net/wp-content/uploads/2015/08/1606826416_824a166192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edia.salemwebnetwork.com/cms/CCOM/4037-Jesus%20Understands_edited.630w.t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295399"/>
            <a:ext cx="8534397" cy="42672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orldartsme.com/images/green-environment-clipar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447" y="325581"/>
            <a:ext cx="5109152" cy="510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media.bizj.us/view/img/3363811/school-raising-hand*1200xx3867-2175-0-2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6698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glassgoldbergblog.com/wp-content/uploads/2014/08/fishing-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5" y="345280"/>
            <a:ext cx="4622006" cy="308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floridagofishing.com/_images/articles/historical-beach-seine-f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403" y="3136219"/>
            <a:ext cx="38100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68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cdn.c.photoshelter.com/img-get2/I00008ma1wsX.q9c/fit=1000x750/rice-farm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88" y="166358"/>
            <a:ext cx="3364140" cy="5086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ile:Harvesting the Rice...Cambodia (6042339077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"/>
          <a:stretch/>
        </p:blipFill>
        <p:spPr bwMode="auto">
          <a:xfrm>
            <a:off x="3788229" y="2533409"/>
            <a:ext cx="5196114" cy="4048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93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emorycross.com/wp-content/uploads/2015/07/handing-bibl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368" y="292608"/>
            <a:ext cx="1739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聖靈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359" y="1053482"/>
            <a:ext cx="78999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「不獨在乎言語，也在乎權能和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靈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2290" name="Picture 2" descr="https://elliebelfiglio.files.wordpress.com/2016/01/crying_729-420x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97" y="1961643"/>
            <a:ext cx="4000500" cy="2724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2" name="Picture 4" descr="http://1.bp.blogspot.com/-KjuotIetwtY/Tz2mRLymxXI/AAAAAAAAAgQ/Jo2rHFQFkDE/s400/bowingdown-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71" y="1906779"/>
            <a:ext cx="4348218" cy="290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9432" y="5623283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「不是倚靠勢力，不是倚靠才能，乃是倚靠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我的靈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方能成事」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撒迦利亞書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4:4)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599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www.glorybookstore.com.au/images/products/S7954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49" y="328880"/>
            <a:ext cx="2144771" cy="310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www.evangeliterature.org/wp-content/uploads/2013/07/%E5%A5%BD%E4%BA%BA%E9%82%84%E8%A6%81%E4%BF%A1%E8%80%B6%E7%A9%8C%E5%97%8E%EF%BC%88%E7%B0%A1%E9%AB%94%EF%BC%8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0428">
            <a:off x="539624" y="493776"/>
            <a:ext cx="2120318" cy="310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gbc.my/25/1001-daodiyoumeiyoush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463" y="328880"/>
            <a:ext cx="2695697" cy="4147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up.edzx.net/FmQPwS0mGTIQzpPrmMRJgIMkMR2U?imageView/2/w/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52" y="2893504"/>
            <a:ext cx="2443861" cy="3641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www.capbooks.hk/image/cache/data/cover/SA1235G-500x50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3" r="14654"/>
          <a:stretch/>
        </p:blipFill>
        <p:spPr bwMode="auto">
          <a:xfrm>
            <a:off x="1679590" y="3235512"/>
            <a:ext cx="2482829" cy="3476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73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yhshonorsbio.wikispaces.com/file/view/water_molecule_2.gif/216975696/water_molecule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7" y="261810"/>
            <a:ext cx="3922649" cy="420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1059" y="261810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4472C4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氫氣</a:t>
            </a:r>
            <a:endParaRPr lang="en-US" sz="3000" dirty="0">
              <a:solidFill>
                <a:srgbClr val="4472C4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1059" y="3895120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4472C4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氫氣</a:t>
            </a:r>
            <a:endParaRPr lang="en-US" sz="3000" dirty="0">
              <a:solidFill>
                <a:srgbClr val="4472C4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6147" y="1639506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4472C4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氧氣</a:t>
            </a:r>
            <a:endParaRPr lang="en-US" sz="3000" dirty="0">
              <a:solidFill>
                <a:srgbClr val="4472C4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40" name="Picture 4" descr="http://chemicals.matthey.com/files/images/Platinum-products-we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266" y="144954"/>
            <a:ext cx="2042705" cy="232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394362">
            <a:off x="6045434" y="1284752"/>
            <a:ext cx="67197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鉑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4342" name="Picture 6" descr="http://www.cityofrichfield.org/Home/ShowImage?id=7268&amp;t=6358568500984700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618" y="1305582"/>
            <a:ext cx="6181344" cy="623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09735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crusaders.biz/wp-content/uploads/2014/05/1352002_861_5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0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thesoutherndaily.co.za/wp-content/uploads/2015/08/south-africa-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59330"/>
            <a:ext cx="5181600" cy="459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tatic1.squarespace.com/static/5555f361e4b0cc5c1ed8c26f/t/55631338e4b08b2ebc6db59e/1432556347711/Holy_Spirit_dove_small.jpg?format=1500w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2" b="10536"/>
          <a:stretch/>
        </p:blipFill>
        <p:spPr bwMode="auto">
          <a:xfrm>
            <a:off x="0" y="32701"/>
            <a:ext cx="9200112" cy="682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23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emorycross.com/wp-content/uploads/2015/07/handing-bibl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368" y="292608"/>
            <a:ext cx="1739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信心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359" y="1053482"/>
            <a:ext cx="75969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「不獨在乎言語，也在乎權能和聖靈，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並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充足的信心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48834" y="2262663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對自己所傳的有把握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48834" y="1688850"/>
            <a:ext cx="39892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“full conviction” =  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確信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5362" name="Picture 2" descr="http://www.briantracy.com/blog/wp-content/uploads/2012/10/self-confidence-comfort-zone-believe-in-yourself-300x24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487" y="3245737"/>
            <a:ext cx="3908164" cy="320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615559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71" y="399055"/>
            <a:ext cx="4617016" cy="34144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29948" y="10895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美中短宣</a:t>
            </a:r>
            <a:endParaRPr lang="en-US" sz="36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3076" name="Picture 4" descr="http://thesoutherndaily.co.za/wp-content/uploads/2015/08/south-africa-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179" y="3434354"/>
            <a:ext cx="38100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4792" y="567010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南非短宣</a:t>
            </a:r>
            <a:endParaRPr lang="en-US" sz="36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3078" name="Picture 6" descr="http://fbnews.fb.org/assets/33722.png?langType=10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90" y="172070"/>
            <a:ext cx="3382166" cy="348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08615" y="23369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德國短宣</a:t>
            </a:r>
            <a:endParaRPr lang="en-US" sz="36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626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beliefnet.com/~/media/8F20CC7D547A452B8EFD7B0DB9E2D2AD.ashx?db=master&amp;20150805T140126544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6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log.memorycross.com/wp-content/uploads/2015/07/handing-bibl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368" y="292608"/>
            <a:ext cx="17395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五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為人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359" y="1053482"/>
            <a:ext cx="877195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「正如你們知道我們在你們那裡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怎樣為人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AutoShape 2" descr="http://sports.cbsimg.net/images/visual/whatshot/071815_sethsu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16388" name="Picture 4" descr="http://sports.cbsimg.net/images/visual/whatshot/071815_sethsu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930652"/>
            <a:ext cx="6096000" cy="357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90" name="Picture 6" descr="https://consumermediallc.files.wordpress.com/2014/12/military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20"/>
          <a:stretch/>
        </p:blipFill>
        <p:spPr bwMode="auto">
          <a:xfrm>
            <a:off x="362839" y="2944367"/>
            <a:ext cx="5991877" cy="352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://eyiduo.cn/uploadfiles/2012111618101318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99793"/>
            <a:ext cx="6303264" cy="4727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357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g1.etsystatic.com/049/0/8550948/il_340x270.682781833_dv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31" y="138112"/>
            <a:ext cx="32385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confidentfaith.net/wp-content/uploads/2014/02/0000000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463" y="247840"/>
            <a:ext cx="5139152" cy="214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www.barbdahlgren.com/wp-content/uploads/Saying-Grace-by-Norman-Rockwell-from-Saturday-Evening-Post-November-24-19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824" y="3163824"/>
            <a:ext cx="6117232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i3.cpcache.com/product/1230230034/fish_car_square_car_magnet_3_x_3.jpg?height=225&amp;width=2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7" y="3401568"/>
            <a:ext cx="2816352" cy="281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766" y="2658118"/>
            <a:ext cx="8905002" cy="615553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你們既然蒙召，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行事為人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就當與蒙召的恩相稱</a:t>
            </a:r>
            <a:endParaRPr lang="en-US" sz="34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51776" y="3173634"/>
            <a:ext cx="12731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弗 </a:t>
            </a:r>
            <a:r>
              <a:rPr lang="en-US" altLang="zh-TW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4:1</a:t>
            </a:r>
            <a:endParaRPr lang="en-US" sz="30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936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keystonechurch.us/wp-content/uploads/2014/06/identity-crisis-button-e14038751064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0877"/>
            <a:ext cx="9144000" cy="423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976095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xl.kcumcdallas.org/wp-content/uploads/2015/04/cde0a96a_saltnl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4672" y="1481328"/>
            <a:ext cx="5314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作鹽與光</a:t>
            </a:r>
            <a:endParaRPr lang="en-US" sz="10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9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ox.bbbox.net/images/20101102/201011028e90fa34f8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98137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972" y="203200"/>
            <a:ext cx="42066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生活見證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福音預工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4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1.allaboutvision.com/i/resources-2015/eye-vs-ear-660x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57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79044" y="667658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聽到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福音</a:t>
            </a:r>
            <a:endParaRPr lang="en-US" sz="3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3964" y="667658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看到</a:t>
            </a:r>
            <a:r>
              <a:rPr lang="zh-TW" altLang="en-US" sz="3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福音</a:t>
            </a:r>
            <a:endParaRPr lang="en-US" sz="3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1639" y="890097"/>
            <a:ext cx="148309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還是</a:t>
            </a:r>
            <a:r>
              <a:rPr lang="en-US" altLang="zh-TW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823" y="5500914"/>
            <a:ext cx="76001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婦人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往城裡去，對眾人說：你們來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4:28-29)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053314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ateam.org/blog/wp-content/uploads/2015/08/actions-speak-lou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919" y="3031553"/>
            <a:ext cx="4733925" cy="3476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lovethispic.com/uploaded_images/126486-Actions-Speak-Louder-Than-Wor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83" y="483775"/>
            <a:ext cx="3428873" cy="4286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74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dn1.bigcommerce.com/server2500/cb550/products/5267/images/8332/Life_in_Jesus_9__40927.1382711874.1280.1280.jpg?c=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5" b="723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94910" y="30480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FFFF99"/>
                </a:solidFill>
                <a:effectLst>
                  <a:glow rad="1397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基督的生命</a:t>
            </a:r>
            <a:endParaRPr lang="en-US" sz="6000" dirty="0">
              <a:solidFill>
                <a:srgbClr val="FFFF99"/>
              </a:solidFill>
              <a:effectLst>
                <a:glow rad="1397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862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362</Words>
  <Application>Microsoft Macintosh PowerPoint</Application>
  <PresentationFormat>On-screen Show (4:3)</PresentationFormat>
  <Paragraphs>76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2016-05-02T20:15:43Z</dcterms:created>
  <dcterms:modified xsi:type="dcterms:W3CDTF">2016-05-02T20:16:46Z</dcterms:modified>
</cp:coreProperties>
</file>