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8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5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5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7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2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9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04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6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62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84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E4F7B-B139-B641-A310-76DF50891CD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AA9C-437D-184B-AA19-EA5EF876F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9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jp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3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3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udpreacher.files.wordpress.com/2012/08/word-of-god-is-profitabl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8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8298" y="885371"/>
            <a:ext cx="53142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「奇妙生命之道</a:t>
            </a:r>
            <a:r>
              <a:rPr lang="zh-TW" altLang="en-US" sz="5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50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57" y="6023428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74229" y="6023428"/>
            <a:ext cx="275748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5/29/2016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0389" y="289763"/>
            <a:ext cx="348524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詩篇 </a:t>
            </a:r>
            <a:r>
              <a:rPr 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119:97-104)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3080" y="2623770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 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8057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gannett-cdn.com/-mm-/eca5b3f03be168c6b3e6ec526067fd90ae7bcfe3/r=x408&amp;c=540x405/local/-/media/USATODAY/USATODAY/2013/01/28/xxx-airplane-safety-1622-4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89" y="366505"/>
            <a:ext cx="51435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media.flysfo.com/museum/new_images/775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473">
            <a:off x="5413683" y="422545"/>
            <a:ext cx="3447300" cy="475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023" y="5377203"/>
            <a:ext cx="803976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i="1" dirty="0" smtClean="0">
                <a:solidFill>
                  <a:prstClr val="black"/>
                </a:solidFill>
              </a:rPr>
              <a:t>If you cannot read these instructions, </a:t>
            </a:r>
            <a:r>
              <a:rPr lang="en-US" sz="3400" i="1" dirty="0" smtClean="0">
                <a:solidFill>
                  <a:prstClr val="black"/>
                </a:solidFill>
              </a:rPr>
              <a:t>please </a:t>
            </a:r>
          </a:p>
          <a:p>
            <a:r>
              <a:rPr lang="en-US" sz="3400" i="1" dirty="0" smtClean="0">
                <a:solidFill>
                  <a:prstClr val="black"/>
                </a:solidFill>
              </a:rPr>
              <a:t>inform the flight attendant.</a:t>
            </a:r>
            <a:endParaRPr lang="en-US" sz="3400" i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7683" y="4322212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如果你不能閱讀此說明書的</a:t>
            </a:r>
            <a:endParaRPr lang="en-US" altLang="zh-TW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資料，請通知機艙服務員。</a:t>
            </a:r>
            <a:endParaRPr lang="en-US" sz="32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429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intellectualtakeout.org/sites/ito/files/adult_illiteracy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2" b="8731"/>
          <a:stretch/>
        </p:blipFill>
        <p:spPr bwMode="auto">
          <a:xfrm>
            <a:off x="202070" y="201478"/>
            <a:ext cx="5364316" cy="285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dweek.com/galleycat/files/2012/05/literac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70" y="3307973"/>
            <a:ext cx="5364316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585" y="1084658"/>
            <a:ext cx="3169050" cy="354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1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jashow.org/articles/wp-content/uploads/2016/02/Why-Don%E2%80%99t-Christians-Know-the-Bible-Better-read-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4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29179" y="5240182"/>
            <a:ext cx="44117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聖經文盲！</a:t>
            </a:r>
            <a: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?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24343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firstprescaldwell.org/wp-content/uploads/2013/04/sundayschool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ular Callout 1"/>
          <p:cNvSpPr/>
          <p:nvPr/>
        </p:nvSpPr>
        <p:spPr>
          <a:xfrm>
            <a:off x="1973942" y="333829"/>
            <a:ext cx="3048002" cy="943428"/>
          </a:xfrm>
          <a:prstGeom prst="wedgeRectCallout">
            <a:avLst>
              <a:gd name="adj1" fmla="val -61517"/>
              <a:gd name="adj2" fmla="val 2268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是誰將耶利哥的城牆給折毀了？</a:t>
            </a:r>
            <a:endParaRPr lang="en-US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2663372" y="2914633"/>
            <a:ext cx="3149600" cy="1045029"/>
          </a:xfrm>
          <a:prstGeom prst="wedgeEllipseCallout">
            <a:avLst>
              <a:gd name="adj1" fmla="val 32424"/>
              <a:gd name="adj2" fmla="val 7638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校長，不是我做的！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6023429" y="333829"/>
            <a:ext cx="2656114" cy="1451428"/>
          </a:xfrm>
          <a:prstGeom prst="wedgeRectCallout">
            <a:avLst>
              <a:gd name="adj1" fmla="val -35041"/>
              <a:gd name="adj2" fmla="val 7050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70C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他是位乖孩子</a:t>
            </a:r>
            <a:endParaRPr lang="en-US" altLang="zh-TW" sz="3200" dirty="0" smtClean="0">
              <a:solidFill>
                <a:srgbClr val="0070C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200" dirty="0" smtClean="0">
                <a:solidFill>
                  <a:srgbClr val="0070C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我敢保證他是</a:t>
            </a:r>
            <a:endParaRPr lang="en-US" altLang="zh-TW" sz="3200" dirty="0" smtClean="0">
              <a:solidFill>
                <a:srgbClr val="0070C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200" dirty="0" smtClean="0">
                <a:solidFill>
                  <a:srgbClr val="0070C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絕對誠實的</a:t>
            </a:r>
            <a:r>
              <a:rPr lang="zh-TW" altLang="en-US" sz="3200" dirty="0">
                <a:solidFill>
                  <a:srgbClr val="0070C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！</a:t>
            </a:r>
            <a:endParaRPr lang="en-US" sz="3200" dirty="0">
              <a:solidFill>
                <a:srgbClr val="0070C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37047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edleague.com/wp-content/uploads/2013/01/two-men-tal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2772229" y="130628"/>
            <a:ext cx="3048000" cy="2017485"/>
          </a:xfrm>
          <a:prstGeom prst="wedgeRoundRectCallout">
            <a:avLst>
              <a:gd name="adj1" fmla="val -44635"/>
              <a:gd name="adj2" fmla="val 64428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事到如今</a:t>
            </a:r>
            <a:r>
              <a:rPr lang="en-US" altLang="zh-TW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不要再追問了</a:t>
            </a:r>
            <a:r>
              <a:rPr lang="en-US" altLang="zh-TW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趕緊花錢先把</a:t>
            </a:r>
            <a:r>
              <a:rPr lang="zh-TW" altLang="en-US" sz="3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牆</a:t>
            </a:r>
            <a:endParaRPr lang="en-US" altLang="zh-TW" sz="30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修補好！</a:t>
            </a:r>
            <a:endParaRPr lang="en-US" sz="3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83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atelier-trinity.com/wp-content/uploads/choosing-the-12-apostles-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3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8969" y="216976"/>
            <a:ext cx="2371241" cy="929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9695" y="550189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彼得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5675" y="5501897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雅各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49776" y="528283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約翰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3604" y="9715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猶大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87510" y="342900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安得烈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37861" y="56210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腓力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9566" y="333808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多馬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51304" y="313661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馬太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67276" y="754931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達太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55583" y="93748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雅各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48357" y="660375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巴多羅買</a:t>
            </a:r>
            <a:endParaRPr lang="en-US" sz="30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32458" y="93737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西門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00355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edia.irishcentral.com/images/MI-Guinness-World-Recor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7" r="8973"/>
          <a:stretch/>
        </p:blipFill>
        <p:spPr bwMode="auto">
          <a:xfrm>
            <a:off x="806014" y="0"/>
            <a:ext cx="75807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7818190" y="5257800"/>
            <a:ext cx="609600" cy="457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http://www.efcb.org/wp-content/uploads/2013/09/adult-ss-classes-for-webs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881" y="0"/>
            <a:ext cx="91927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36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2.ct24.cz/cache/616x411/article/32/3193/3192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2" y="1932216"/>
            <a:ext cx="8425478" cy="474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cdn.medindia.net/health-images/nepole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771" y="293914"/>
            <a:ext cx="3355909" cy="2796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2" name="Picture 4" descr="https://www.whitehouse.gov/sites/whitehouse.gov/files/images/first-family/31_herbert_hoov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00" y="260742"/>
            <a:ext cx="8709481" cy="492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55771" y="4535269"/>
            <a:ext cx="401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Herbert Hoover</a:t>
            </a:r>
            <a:endParaRPr lang="en-US" sz="3600" b="1" i="1" dirty="0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667964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rediscoveringthebible.com/Psalm1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zcpress.org/wp-content/uploads/2009/12/Psalm119lp-1024x56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20" t="14633" r="3659" b="3725"/>
          <a:stretch/>
        </p:blipFill>
        <p:spPr bwMode="auto">
          <a:xfrm>
            <a:off x="0" y="-39080"/>
            <a:ext cx="9144000" cy="689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502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kencarlson.org/main/wp-content/uploads/psalm1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8" y="513669"/>
            <a:ext cx="5246606" cy="3492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6096000" y="513669"/>
            <a:ext cx="2800767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律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法、律例、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法度、典章、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訓詞、命令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...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439" y="4214812"/>
            <a:ext cx="9123010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給人力量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(28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    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助人找到同伴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(63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使人得自由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(45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 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給人方向指引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(105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安慰人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(50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        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把人救活、給人生命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使人得智慧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(66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                   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(93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745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8" y="524255"/>
            <a:ext cx="3907399" cy="34800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235" y="179614"/>
            <a:ext cx="2169879" cy="3764075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3744687" y="293914"/>
            <a:ext cx="2637974" cy="1382486"/>
          </a:xfrm>
          <a:prstGeom prst="wedgeEllipseCallout">
            <a:avLst>
              <a:gd name="adj1" fmla="val 61196"/>
              <a:gd name="adj2" fmla="val 348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Stop!</a:t>
            </a:r>
          </a:p>
          <a:p>
            <a:pPr algn="ctr"/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2:38</a:t>
            </a:r>
            <a:endParaRPr lang="en-US" sz="3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http://worldartsme.com/images/cop-arrest-clipart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21" y="2971876"/>
            <a:ext cx="4194796" cy="366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54440" y="4408731"/>
            <a:ext cx="8192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Axe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02438">
            <a:off x="2021041" y="3910320"/>
            <a:ext cx="1379369" cy="21836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38827" y="5609196"/>
            <a:ext cx="1832882" cy="1143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6710" y="5964155"/>
            <a:ext cx="27181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2x   .38  caliber</a:t>
            </a:r>
            <a:endParaRPr lang="en-US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4" name="Picture 4" descr="https://upload.wikimedia.org/wikipedia/commons/e/e0/Question-mark-blackandwhite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1095">
            <a:off x="3792476" y="4357301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914" y="0"/>
            <a:ext cx="9144000" cy="6858000"/>
          </a:xfrm>
          <a:prstGeom prst="rect">
            <a:avLst/>
          </a:prstGeom>
          <a:solidFill>
            <a:srgbClr val="FFC00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30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army.gov.au/Our-work/News-and-media/News-and-media-2012/News-and-media-April-2012/~/media/Images/Our%20work/News%20and%20Media%202012/23-20120410adf8115142_012_230x200p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34" y="256603"/>
            <a:ext cx="4951365" cy="430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234" y="4615547"/>
            <a:ext cx="757130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你看我怎樣愛你的訓詞</a:t>
            </a:r>
            <a:endParaRPr lang="en-US" altLang="zh-TW" sz="3600" dirty="0" smtClean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耶和華啊，求你照你的慈愛將我救活</a:t>
            </a:r>
            <a:endParaRPr lang="en-US" altLang="zh-TW" sz="36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en-US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</a:t>
            </a:r>
            <a:r>
              <a:rPr lang="en-US" altLang="zh-TW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</a:t>
            </a:r>
            <a:r>
              <a:rPr lang="zh-TW" altLang="en-US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詩篇 </a:t>
            </a:r>
            <a:r>
              <a:rPr lang="en-US" altLang="zh-TW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119:159)</a:t>
            </a:r>
            <a:endParaRPr lang="en-US" sz="36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610826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http://www.biblesociety.org.au/news/the-story-of-the-bullet-in-the-bible-now-a-documentary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3074" name="Picture 2" descr="http://free.messianicbible.com/wp-content/uploads/2013/10/841-Tefillin-smile-kote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9"/>
          <a:stretch/>
        </p:blipFill>
        <p:spPr bwMode="auto">
          <a:xfrm>
            <a:off x="4197927" y="203194"/>
            <a:ext cx="4738255" cy="38044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blog.adl.org/wp-content/uploads/2015/07/Mezuzah-RS1-350x31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1"/>
          <a:stretch/>
        </p:blipFill>
        <p:spPr bwMode="auto">
          <a:xfrm>
            <a:off x="6246120" y="3665165"/>
            <a:ext cx="2690062" cy="2704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14861" t="8036" r="38789" b="10714"/>
          <a:stretch/>
        </p:blipFill>
        <p:spPr>
          <a:xfrm>
            <a:off x="-23012" y="0"/>
            <a:ext cx="695848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2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1284"/>
            <a:ext cx="9144000" cy="477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13"/>
          <a:stretch/>
        </p:blipFill>
        <p:spPr bwMode="auto">
          <a:xfrm>
            <a:off x="0" y="0"/>
            <a:ext cx="9144000" cy="291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743" y="338005"/>
            <a:ext cx="290335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聖經的益處</a:t>
            </a:r>
            <a:endParaRPr lang="en-US" sz="3400" dirty="0">
              <a:solidFill>
                <a:srgbClr val="4472C4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5733" y="988245"/>
            <a:ext cx="3207929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1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比仇敵</a:t>
            </a:r>
            <a:r>
              <a:rPr lang="zh-TW" alt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更智慧</a:t>
            </a:r>
            <a:endParaRPr lang="en-US" altLang="zh-TW" sz="3400" dirty="0" smtClean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2.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比師傅</a:t>
            </a:r>
            <a:r>
              <a:rPr lang="zh-TW" alt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更通達</a:t>
            </a:r>
            <a:endParaRPr lang="en-US" altLang="zh-TW" sz="3400" dirty="0" smtClean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3.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比年老</a:t>
            </a:r>
            <a:r>
              <a:rPr lang="zh-TW" alt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更明白</a:t>
            </a:r>
            <a:endParaRPr lang="en-US" sz="3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953558"/>
            <a:ext cx="4357283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More Wisdom</a:t>
            </a:r>
          </a:p>
          <a:p>
            <a:r>
              <a:rPr 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More Insight</a:t>
            </a:r>
          </a:p>
          <a:p>
            <a:r>
              <a:rPr 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More Understanding</a:t>
            </a:r>
            <a:endParaRPr lang="en-US" sz="3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55698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nfo knowledge wis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03" y="309789"/>
            <a:ext cx="8499510" cy="452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3886" y="502579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書本</a:t>
            </a:r>
            <a:endParaRPr lang="en-US" sz="36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3886" y="586465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聖經</a:t>
            </a:r>
            <a:endParaRPr lang="en-US" sz="36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569028" y="5091106"/>
            <a:ext cx="1045029" cy="51570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1203" y="4972029"/>
            <a:ext cx="2683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information</a:t>
            </a:r>
            <a:endParaRPr lang="en-US" sz="36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569028" y="5929973"/>
            <a:ext cx="1045029" cy="51570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1203" y="5830590"/>
            <a:ext cx="3384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transformation</a:t>
            </a:r>
            <a:endParaRPr lang="en-US" sz="36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470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 animBg="1"/>
      <p:bldP spid="6" grpId="0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discoveryhealing.com/wp-content/uploads/2012/12/GlobalEv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7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hinkspace.csu.edu.au/outsidethehierarchy/files/2014/10/information-knowledge-insight-leaderhip-12mrh7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83"/>
          <a:stretch/>
        </p:blipFill>
        <p:spPr bwMode="auto">
          <a:xfrm>
            <a:off x="0" y="0"/>
            <a:ext cx="9144000" cy="477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429" y="47775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7507" y="4312489"/>
            <a:ext cx="260359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通達 </a:t>
            </a:r>
            <a:r>
              <a:rPr lang="en-US" altLang="zh-TW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Insight</a:t>
            </a:r>
            <a:endParaRPr lang="en-US" sz="34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507" y="4861631"/>
            <a:ext cx="7596951" cy="6155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從神的角度看透、分析，生活中的困難</a:t>
            </a:r>
            <a:endParaRPr lang="en-US" sz="3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991" y="5520726"/>
            <a:ext cx="423866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明白 </a:t>
            </a:r>
            <a:r>
              <a:rPr lang="en-US" altLang="zh-TW" sz="3400" dirty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U</a:t>
            </a:r>
            <a:r>
              <a:rPr lang="en-US" altLang="zh-TW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nderstanding</a:t>
            </a:r>
            <a:endParaRPr lang="en-US" sz="34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506" y="6152900"/>
            <a:ext cx="7160935" cy="6155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從神的角度去回應、面對困難的遭遇</a:t>
            </a:r>
            <a:endParaRPr lang="en-US" sz="3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658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2.bp.blogspot.com/-IrTT-Wxftek/U4UnnXuUnhI/AAAAAAAAHo0/mAi3op3_nP0/s1600/praying-the-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871" y="-21772"/>
            <a:ext cx="9407133" cy="703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pagepersonnel.co.uk/sites/pagepersonnel.co.uk/files/The-emotions-of-the-job-se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47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swordofthespirit.net/bulwark/man-fiery-darts02s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353" y="-217716"/>
            <a:ext cx="9407133" cy="722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42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beingencouraged.com/wp-content/uploads/2014/02/2012-10-09-Santa-Clarita-News-Z1-1-Changing-Perspecti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93" y="1"/>
            <a:ext cx="7028110" cy="6858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45456" y="1724890"/>
            <a:ext cx="95410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正面</a:t>
            </a:r>
            <a:endParaRPr lang="en-US" sz="50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94257" y="1745671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側面</a:t>
            </a:r>
            <a:endParaRPr lang="en-US" sz="50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886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1284"/>
            <a:ext cx="9144000" cy="477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13"/>
          <a:stretch/>
        </p:blipFill>
        <p:spPr bwMode="auto">
          <a:xfrm>
            <a:off x="0" y="0"/>
            <a:ext cx="9144000" cy="291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743" y="338005"/>
            <a:ext cx="33393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二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對聖經的態度</a:t>
            </a:r>
            <a:endParaRPr lang="en-US" sz="3400" dirty="0">
              <a:solidFill>
                <a:srgbClr val="4472C4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5733" y="988245"/>
            <a:ext cx="146386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1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愛慕</a:t>
            </a:r>
            <a:endParaRPr lang="en-US" altLang="zh-TW" sz="3400" dirty="0" smtClean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66676" cy="6858000"/>
            <a:chOff x="22676" y="-14514"/>
            <a:chExt cx="9166676" cy="6858000"/>
          </a:xfrm>
        </p:grpSpPr>
        <p:pic>
          <p:nvPicPr>
            <p:cNvPr id="7" name="Picture 2" descr="DSC_9658 !@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6" y="-14514"/>
              <a:ext cx="9166676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DSC_9658 !@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1" t="7619" r="51549" b="73333"/>
            <a:stretch/>
          </p:blipFill>
          <p:spPr bwMode="auto">
            <a:xfrm>
              <a:off x="6379029" y="1023256"/>
              <a:ext cx="2329542" cy="1132115"/>
            </a:xfrm>
            <a:prstGeom prst="rect">
              <a:avLst/>
            </a:prstGeom>
            <a:noFill/>
            <a:effectLst>
              <a:softEdge rad="317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DSC_9658 !@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1" t="7619" r="51549" b="73333"/>
            <a:stretch/>
          </p:blipFill>
          <p:spPr bwMode="auto">
            <a:xfrm>
              <a:off x="5670779" y="827314"/>
              <a:ext cx="1764843" cy="1088572"/>
            </a:xfrm>
            <a:prstGeom prst="rect">
              <a:avLst/>
            </a:prstGeom>
            <a:noFill/>
            <a:effectLst>
              <a:softEdge rad="317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336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1284"/>
            <a:ext cx="9144000" cy="477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13"/>
          <a:stretch/>
        </p:blipFill>
        <p:spPr bwMode="auto">
          <a:xfrm>
            <a:off x="0" y="0"/>
            <a:ext cx="9144000" cy="291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743" y="338005"/>
            <a:ext cx="33393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對聖經的態度</a:t>
            </a:r>
            <a:endParaRPr lang="en-US" sz="3400" dirty="0">
              <a:solidFill>
                <a:srgbClr val="4472C4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5733" y="988245"/>
            <a:ext cx="146386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1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愛慕</a:t>
            </a:r>
            <a:endParaRPr lang="en-US" altLang="zh-TW" sz="3400" dirty="0" smtClean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en-US" altLang="zh-TW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2.</a:t>
            </a:r>
            <a:r>
              <a:rPr lang="zh-TW" alt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思想</a:t>
            </a:r>
            <a:endParaRPr lang="en-US" altLang="zh-TW" sz="3400" dirty="0" smtClean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671" y="117863"/>
            <a:ext cx="5256846" cy="3927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 descr="https://s3.graphiq.com/sites/default/files/4315/media/images/2015_Toyota_Prius_Plug-in_4dr_Hatchback_18L_4cyl_gaselectric_hybrid_CVT_3944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84" y="3034842"/>
            <a:ext cx="5003031" cy="333639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098695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http://www.symphonyhotelmarketing.com/frontend/public_docs/manhattan/media/home4-40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4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s://media.npr.org/assets/img/2014/04/03/istock-7089431-cricket_wide-876a81eaf54c8927e726c7393ee1dfccc2b593e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2"/>
          <a:stretch/>
        </p:blipFill>
        <p:spPr bwMode="auto">
          <a:xfrm>
            <a:off x="3265317" y="239485"/>
            <a:ext cx="3557757" cy="19365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static1.squarespace.com/static/53091114e4b05a4d61d1a6a2/t/53125c96e4b060dc36b3753f/1393712279180/US-Coi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423" y="97403"/>
            <a:ext cx="3502731" cy="250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2846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1284"/>
            <a:ext cx="9144000" cy="477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13"/>
          <a:stretch/>
        </p:blipFill>
        <p:spPr bwMode="auto">
          <a:xfrm>
            <a:off x="0" y="0"/>
            <a:ext cx="9144000" cy="291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743" y="338005"/>
            <a:ext cx="33393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對聖經的態度</a:t>
            </a:r>
            <a:endParaRPr lang="en-US" sz="3400" dirty="0">
              <a:solidFill>
                <a:srgbClr val="4472C4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5733" y="988245"/>
            <a:ext cx="146386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1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愛慕</a:t>
            </a:r>
            <a:endParaRPr lang="en-US" altLang="zh-TW" sz="3400" dirty="0" smtClean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en-US" altLang="zh-TW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2.</a:t>
            </a:r>
            <a:r>
              <a:rPr lang="zh-TW" altLang="en-US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思想</a:t>
            </a:r>
            <a:endParaRPr lang="en-US" altLang="zh-TW" sz="3400" dirty="0" smtClean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en-US" altLang="zh-TW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3.</a:t>
            </a:r>
            <a:r>
              <a:rPr lang="zh-TW" altLang="en-US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遵守</a:t>
            </a:r>
            <a:endParaRPr lang="en-US" altLang="zh-TW" sz="3400" dirty="0" smtClean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5514" y="285997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接受</a:t>
            </a:r>
            <a:endParaRPr lang="en-US" sz="50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27" y="956374"/>
            <a:ext cx="435407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Fact (</a:t>
            </a:r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事實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 vs (</a:t>
            </a:r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真理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27" y="1581008"/>
            <a:ext cx="533030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Know God (</a:t>
            </a:r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知道神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</a:p>
          <a:p>
            <a:pPr>
              <a:lnSpc>
                <a:spcPts val="3600"/>
              </a:lnSpc>
            </a:pPr>
            <a:r>
              <a:rPr lang="en-US" altLang="zh-TW" sz="3400" dirty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    vs </a:t>
            </a:r>
          </a:p>
          <a:p>
            <a:pPr>
              <a:lnSpc>
                <a:spcPts val="3600"/>
              </a:lnSpc>
            </a:pP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Know about God (</a:t>
            </a:r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認識神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64" y="3044935"/>
            <a:ext cx="5282215" cy="61555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Light (</a:t>
            </a:r>
            <a:r>
              <a:rPr lang="zh-TW" altLang="en-US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光</a:t>
            </a:r>
            <a:r>
              <a:rPr lang="en-US" altLang="zh-TW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 vs Sight (</a:t>
            </a:r>
            <a:r>
              <a:rPr lang="zh-TW" altLang="en-US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視覺</a:t>
            </a:r>
            <a:r>
              <a:rPr lang="en-US" altLang="zh-TW" sz="34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666559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www.colourbox.com/preview/4650135-mother-and-child-in-flower-fiel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"/>
          <a:stretch/>
        </p:blipFill>
        <p:spPr bwMode="auto">
          <a:xfrm>
            <a:off x="1" y="0"/>
            <a:ext cx="91497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31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b.share.photo.xuite.net/pancfun/1b88053/9993360/448786371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43" y="228258"/>
            <a:ext cx="2852057" cy="36753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114" y="391886"/>
            <a:ext cx="6288901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聖經內有永生之道，神是作者，</a:t>
            </a:r>
            <a:endParaRPr lang="en-US" altLang="zh-TW" sz="3400" dirty="0" smtClean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救恩是題目，全本都是真理，</a:t>
            </a:r>
            <a:endParaRPr lang="en-US" altLang="zh-TW" sz="3400" dirty="0" smtClean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亳無一點錯誤。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0091" y="1758146"/>
            <a:ext cx="21070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prstClr val="black"/>
                </a:solidFill>
              </a:rPr>
              <a:t>John Locke</a:t>
            </a:r>
            <a:endParaRPr lang="en-US" sz="3400" dirty="0">
              <a:solidFill>
                <a:prstClr val="black"/>
              </a:solidFill>
            </a:endParaRPr>
          </a:p>
        </p:txBody>
      </p:sp>
      <p:pic>
        <p:nvPicPr>
          <p:cNvPr id="22532" name="Picture 4" descr="http://www.notablebiographies.com/images/uewb_04_img02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74851"/>
            <a:ext cx="2171700" cy="26574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26565" y="4087689"/>
            <a:ext cx="28440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prstClr val="black"/>
                </a:solidFill>
              </a:rPr>
              <a:t>Thomas </a:t>
            </a:r>
            <a:r>
              <a:rPr lang="en-US" altLang="zh-TW" sz="3400" dirty="0" smtClean="0">
                <a:solidFill>
                  <a:prstClr val="black"/>
                </a:solidFill>
              </a:rPr>
              <a:t>Edison</a:t>
            </a:r>
            <a:endParaRPr lang="en-US" sz="3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0299" y="4673836"/>
            <a:ext cx="410881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我介紹人讀這本書，</a:t>
            </a:r>
            <a:endParaRPr lang="en-US" altLang="zh-TW" sz="3400" dirty="0" smtClean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因它可使人生快樂。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62482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upload.wikimedia.org/wikipedia/commons/4/43/Surgeon_General's_warning_cigaret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1772"/>
            <a:ext cx="9157079" cy="687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4" r="4048"/>
          <a:stretch/>
        </p:blipFill>
        <p:spPr bwMode="auto">
          <a:xfrm>
            <a:off x="0" y="0"/>
            <a:ext cx="91570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96343" y="4265866"/>
            <a:ext cx="5769428" cy="240065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請注意：</a:t>
            </a:r>
            <a:r>
              <a:rPr lang="zh-TW" altLang="en-US" sz="30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這書會使人上癮，經常</a:t>
            </a:r>
            <a:endParaRPr lang="en-US" altLang="zh-TW" sz="3000" dirty="0" smtClean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使用將會使人減少煩惱，更減輕</a:t>
            </a:r>
            <a:endParaRPr lang="en-US" altLang="zh-TW" sz="3000" dirty="0" smtClean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說謊、偷竊、嫉妒、惱恨的慾望</a:t>
            </a:r>
            <a:endParaRPr lang="en-US" altLang="zh-TW" sz="3000" dirty="0" smtClean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甚至令人情緒改變，會有更多的愛、喜樂、平安與憐憫。</a:t>
            </a:r>
            <a:endParaRPr lang="en-US" sz="3000" dirty="0">
              <a:solidFill>
                <a:prstClr val="white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599" y="376996"/>
            <a:ext cx="8229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聖經都是神所默示的，於教訓、督責、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使人歸正、教導人學義都是有益的，</a:t>
            </a: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叫屬神的人得以完全，預備行各樣的善事。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endParaRPr lang="en-US" altLang="zh-TW" sz="30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en-US" altLang="zh-TW" sz="30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                             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提摩太後書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3:16-17)</a:t>
            </a:r>
            <a:endParaRPr lang="en-US" sz="30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198" y="4265866"/>
            <a:ext cx="5464627" cy="2400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50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443</Words>
  <Application>Microsoft Macintosh PowerPoint</Application>
  <PresentationFormat>On-screen Show (4:3)</PresentationFormat>
  <Paragraphs>95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2016-05-31T19:21:39Z</dcterms:created>
  <dcterms:modified xsi:type="dcterms:W3CDTF">2016-05-31T19:23:05Z</dcterms:modified>
</cp:coreProperties>
</file>