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7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8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1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3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36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5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1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2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0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4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5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0FF69-2A16-794B-B289-CABDE6807AF9}" type="datetimeFigureOut">
              <a:rPr lang="en-US" smtClean="0"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BF4D0-7534-A14F-8F80-A9B20FCDA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6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moldovacrestina.md/wp-content/uploads/2016/02/Church-Withdraw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071258"/>
            <a:ext cx="4493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200" dirty="0" smtClean="0">
                <a:solidFill>
                  <a:prstClr val="white"/>
                </a:solidFill>
                <a:effectLst>
                  <a:glow rad="635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200" dirty="0" smtClean="0">
                <a:solidFill>
                  <a:prstClr val="white"/>
                </a:solidFill>
                <a:effectLst>
                  <a:glow rad="635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要到幾時呢？</a:t>
            </a:r>
            <a:r>
              <a:rPr lang="en-US" altLang="zh-TW" sz="4200" dirty="0" smtClean="0">
                <a:solidFill>
                  <a:prstClr val="white"/>
                </a:solidFill>
                <a:effectLst>
                  <a:glow rad="635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200" dirty="0">
              <a:solidFill>
                <a:prstClr val="white"/>
              </a:solidFill>
              <a:effectLst>
                <a:glow rad="635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5542" y="4809922"/>
            <a:ext cx="22204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詩篇十三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5542" y="5833179"/>
            <a:ext cx="24080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7370" y="281464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343" y="306059"/>
            <a:ext cx="22910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6/12/2016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023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.wp.com/thecatholicspirit.com/wp-content/uploads/2012/05/garagesale.jpg?resize=550%2C57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1345599">
            <a:off x="4615542" y="3222172"/>
            <a:ext cx="262123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車庫大拍賣</a:t>
            </a:r>
            <a:endParaRPr lang="en-US" sz="38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5630223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otherearthnews.com/~/media/Images/MEN/Editorial/Articles/Magazine%20Articles/1979/01-01/Recycle%20Old%20Tools%20How%20To%20TuneUp%20Tools%20Make%20Secondhand%20Tools%20Better%20Than%20New/old-too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943" y="163643"/>
            <a:ext cx="6154057" cy="452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teveseager.com/wp-content/uploads/2012/02/devil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5143"/>
            <a:ext cx="3040120" cy="417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920"/>
            <a:ext cx="9144001" cy="6854080"/>
          </a:xfrm>
          <a:prstGeom prst="rect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72686"/>
            <a:ext cx="1415772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心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灰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5" name="Picture 2" descr="http://smartmagng.com/wp-content/uploads/2015/09/Discouragement-1a-6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006" y="494457"/>
            <a:ext cx="6045360" cy="402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25309" y="794662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white"/>
                </a:solidFill>
                <a:latin typeface="華康正顏楷體 Std W9" panose="03000900000000000000" pitchFamily="66" charset="-120"/>
                <a:ea typeface="華康正顏楷體 Std W9" panose="03000900000000000000" pitchFamily="66" charset="-120"/>
              </a:rPr>
              <a:t>灰心</a:t>
            </a:r>
            <a:endParaRPr lang="en-US" sz="6000" dirty="0">
              <a:solidFill>
                <a:prstClr val="white"/>
              </a:solidFill>
              <a:latin typeface="華康正顏楷體 Std W9" panose="03000900000000000000" pitchFamily="66" charset="-120"/>
              <a:ea typeface="華康正顏楷體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427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golfbytourmiss.com/gbtm/wp-content/uploads/2015/03/Statue-of-Dav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0"/>
            <a:ext cx="6516914" cy="687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4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aylormertins.files.wordpress.com/2014/06/psalm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97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4453" y="348344"/>
            <a:ext cx="447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 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向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神訴苦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(1-2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4453" y="994675"/>
            <a:ext cx="447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 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向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神禱告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(3-4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4144453" y="1641006"/>
            <a:ext cx="4479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三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 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向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神讚美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(5-6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6659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-1"/>
            <a:ext cx="9144219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744" y="391885"/>
            <a:ext cx="72731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</a:t>
            </a:r>
            <a:r>
              <a:rPr lang="zh-TW" altLang="en-US" sz="34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向神訴苦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(1-2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“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煩惱的心靈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”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6580" y="2740223"/>
            <a:ext cx="37446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要到幾時呢？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9222" name="Picture 6" descr="http://standrewscitychurch.com/wp-content/uploads/2015/12/Wai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27" y="3282553"/>
            <a:ext cx="4976021" cy="327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i.huffpost.com/gen/1679709/images/o-CRYING-CHILD-faceboo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0" y="3428999"/>
            <a:ext cx="5943970" cy="297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c2.staticflickr.com/4/3018/3070395820_1d3df629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876" y="2740223"/>
            <a:ext cx="3968838" cy="3968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8" name="Picture 12" descr="http://www.srr.com/assets/imagecache/article_header/article/header/headershareholder-oppressio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5"/>
          <a:stretch/>
        </p:blipFill>
        <p:spPr bwMode="auto">
          <a:xfrm>
            <a:off x="402027" y="2667000"/>
            <a:ext cx="5692752" cy="404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4076" y="978393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靈性上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076" y="1486997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心思上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076" y="2005115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環境上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15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revious.presstv.ir/photo/20140330/356538_child-migrants%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9962" cy="513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832" y="5138056"/>
            <a:ext cx="89562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婦人焉能忘記她吃奶的嬰孩？不憐恤她所生</a:t>
            </a:r>
            <a:endParaRPr lang="en-US" altLang="zh-TW" sz="36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的兒子？即或有忘記，我卻不忘記你！</a:t>
            </a:r>
            <a:endParaRPr lang="en-US" altLang="zh-TW" sz="36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2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以賽亞書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49:15)</a:t>
            </a:r>
            <a:endParaRPr lang="en-US" sz="32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0532221"/>
      </p:ext>
    </p:extLst>
  </p:cSld>
  <p:clrMapOvr>
    <a:masterClrMapping/>
  </p:clrMapOvr>
  <p:transition xmlns:p14="http://schemas.microsoft.com/office/powerpoint/2010/main" spd="slow">
    <p:strips dir="l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erlingstarling.files.wordpress.com/2013/01/annular-eclipse-120520-rework-3-2a-sma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5"/>
          <a:stretch/>
        </p:blipFill>
        <p:spPr bwMode="auto">
          <a:xfrm>
            <a:off x="0" y="-101600"/>
            <a:ext cx="9145603" cy="695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7702" y="217713"/>
            <a:ext cx="902522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你要專心仰賴耶和華，不可倚靠自己的聰明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    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箴言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3:5)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702" y="1363142"/>
            <a:ext cx="8957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人心籌算自己的腳步，惟耶和華指引他的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腳步。</a:t>
            </a:r>
            <a:r>
              <a:rPr lang="en-US" altLang="zh-TW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箴言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16:9)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124" y="3801542"/>
            <a:ext cx="87527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然而靠著愛我們的主，在這一切的事上，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已經得勝有餘了。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羅馬書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8:37)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123" y="5080806"/>
            <a:ext cx="85988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感謝上帝，使我們藉著我們的主耶穌基督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得勝。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哥林多前書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15:57)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50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ofakingpodcast.com/wp-content/uploads/2016/04/oklahoma-city-bombing-199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8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4346" y="403123"/>
            <a:ext cx="8645933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我說：上帝啊，我非常傷痛     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我知道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46" y="381352"/>
            <a:ext cx="8645933" cy="12311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我哭了無數遍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這是為什麼我製造眼淚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46" y="381352"/>
            <a:ext cx="8645933" cy="12618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</a:t>
            </a:r>
            <a:r>
              <a:rPr lang="zh-TW" altLang="en-US" sz="36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我情緒很低落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這是為什麼我</a:t>
            </a:r>
            <a:r>
              <a:rPr lang="zh-TW" altLang="en-US" sz="38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給你陽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光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122" y="389484"/>
            <a:ext cx="8658157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人生很艱苦啊</a:t>
            </a:r>
            <a:r>
              <a:rPr lang="zh-TW" altLang="en-US" sz="3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這是為什麼我</a:t>
            </a:r>
            <a:r>
              <a:rPr lang="zh-TW" altLang="en-US" sz="36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給</a:t>
            </a:r>
            <a:r>
              <a:rPr lang="zh-TW" altLang="en-US" sz="36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你一群愛你的人</a:t>
            </a:r>
            <a:endParaRPr lang="en-US" altLang="zh-TW" sz="36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24" y="343000"/>
            <a:ext cx="8645933" cy="12618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我心愛的親人死了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我所心愛的兒子也死了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45" y="396741"/>
            <a:ext cx="8645933" cy="12311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我心愛的人死得很痛苦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我親眼著我心愛的人被釘十字架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6570" y="389484"/>
            <a:ext cx="8645933" cy="12311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我說：但上帝啊，</a:t>
            </a:r>
            <a:r>
              <a:rPr lang="zh-TW" altLang="en-US" sz="36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心愛的人今天還活著 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你所心愛的人豈也不是嗎？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391" y="266002"/>
            <a:ext cx="8645933" cy="1815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我說：上帝啊，他</a:t>
            </a:r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們如今在那裡呢？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我的現在就在我的右邊，</a:t>
            </a:r>
            <a:endParaRPr lang="en-US" altLang="zh-TW" sz="38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8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</a:t>
            </a:r>
            <a:r>
              <a:rPr lang="zh-TW" altLang="en-US" sz="3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你的現在就在榮光之中。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570" y="2347887"/>
            <a:ext cx="8645933" cy="11387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我說：上帝啊，我還是非常難過。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上帝：我已經知道了。</a:t>
            </a:r>
            <a:endParaRPr lang="en-US" altLang="zh-TW" sz="3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199" y="3792648"/>
            <a:ext cx="8645933" cy="6155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上帝是天天背負我們重擔的主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68:19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4663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2.staticflickr.com/4/3699/13113325165_8f08b3568a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44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4893" y="4043127"/>
            <a:ext cx="78438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我的心等候主，勝於守夜的等候天亮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6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130:6)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4893" y="5445757"/>
            <a:ext cx="78438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但那等候耶和華的必從新得力</a:t>
            </a:r>
            <a:endParaRPr lang="en-US" altLang="zh-TW" sz="36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6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賽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40:31)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4743" y="798285"/>
            <a:ext cx="3075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Wait Training</a:t>
            </a:r>
            <a:endParaRPr lang="en-US" sz="4000" b="1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robertotoole.com/wp-content/uploads/2012/04/Eagle_Banking_against_sun_2012_Robert_OToole_Photograph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6" t="6469" r="42386" b="36320"/>
          <a:stretch/>
        </p:blipFill>
        <p:spPr bwMode="auto">
          <a:xfrm rot="20261289">
            <a:off x="4145550" y="-154433"/>
            <a:ext cx="4178074" cy="33266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47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-1"/>
            <a:ext cx="9144219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743" y="391885"/>
            <a:ext cx="72879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</a:t>
            </a:r>
            <a:r>
              <a:rPr lang="zh-TW" altLang="en-US" sz="34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向神禱告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(3-4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“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煩惱的突破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”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098" name="Picture 2" descr="http://www.pscleanair.org/contact/PublishingImages/entry_complaint-entry-key_480pxWx270px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84" y="3428999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0857" y="379010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埋怨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100" name="Picture 4" descr="http://allergytechnologies.com/assets/default/hotelComplaint_-_canstockphoto226428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84" y="2578193"/>
            <a:ext cx="4572000" cy="392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92650" y="5637606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解決問題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102" name="Picture 6" descr="http://1.bp.blogspot.com/-Cpg4GDP4z8Q/T0uwuSWDPYI/AAAAAAAAIpI/CDtV4utQseE/s1600/cruz-caminhar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"/>
          <a:stretch/>
        </p:blipFill>
        <p:spPr bwMode="auto">
          <a:xfrm>
            <a:off x="557486" y="2540969"/>
            <a:ext cx="4817995" cy="404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09362" y="971309"/>
            <a:ext cx="26084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求神眷顧他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求神應允他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使眼目光明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43226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elieverschurchleander.com/uploads/1/1/0/4/11040384/_5068203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640"/>
            <a:ext cx="9157664" cy="698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3158" y="3167742"/>
            <a:ext cx="50129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免得我沉睡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免得仇敵誇勝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免得敵因我搖動而喜樂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  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第四節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190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ummitadventure.com/wp-content/images/tim-hansel-through-year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5"/>
          <a:stretch/>
        </p:blipFill>
        <p:spPr bwMode="auto">
          <a:xfrm>
            <a:off x="220886" y="310243"/>
            <a:ext cx="217941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0297" y="310243"/>
            <a:ext cx="6750566" cy="2811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And God finally healed me of the need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to be healed</a:t>
            </a:r>
            <a:r>
              <a:rPr lang="en-US" altLang="zh-TW" sz="3200" dirty="0" smtClean="0">
                <a:solidFill>
                  <a:prstClr val="black"/>
                </a:solidFill>
              </a:rPr>
              <a:t>.</a:t>
            </a:r>
            <a:endParaRPr lang="en-US" sz="3200" dirty="0" smtClean="0">
              <a:solidFill>
                <a:prstClr val="black"/>
              </a:solidFill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最後神醫治了我那需要得醫治的心態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2000"/>
              </a:lnSpc>
            </a:pPr>
            <a:endParaRPr lang="en-US" sz="32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sz="3200" i="1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Tim Hansel – Summit Expedition</a:t>
            </a:r>
          </a:p>
          <a:p>
            <a:r>
              <a:rPr lang="en-US" sz="3200" i="1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(1941-2009)</a:t>
            </a:r>
            <a:endParaRPr lang="en-US" sz="3200" i="1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3076" name="Picture 4" descr="https://s3-us-west-2.amazonaws.com/find-a-grave-prod/photos/2011/143/69506505_1306277309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17194"/>
            <a:ext cx="3813174" cy="328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19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942" y="48987"/>
            <a:ext cx="8864927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是的，許多會友在為我禱告，甚至開禱告會，但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問題是你們禱告什麼呢？禱告神蹟嗎？神當然能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行神蹟，但我的感覺是，這位能行神蹟的神理當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也是那位不使我生病的神</a:t>
            </a:r>
            <a:r>
              <a:rPr lang="en-US" altLang="zh-TW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 </a:t>
            </a:r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我最需要你們禱告的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是 </a:t>
            </a:r>
            <a:r>
              <a:rPr lang="en-US" altLang="zh-TW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– </a:t>
            </a:r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讓神在我生病的這件事上得榮耀。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941" y="2650672"/>
            <a:ext cx="8953092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論到苦難，兩件事我要提醒大家：第一，我們要</a:t>
            </a:r>
            <a:endParaRPr lang="en-US" altLang="zh-TW" sz="3200" dirty="0" smtClean="0">
              <a:solidFill>
                <a:srgbClr val="7030A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相信神的全權</a:t>
            </a:r>
            <a: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像我生病的事，絕非意外發生的</a:t>
            </a:r>
            <a: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</a:t>
            </a: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第二，誠如羅馬書</a:t>
            </a:r>
            <a: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12:1</a:t>
            </a:r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所說，若我們相信神的旨</a:t>
            </a:r>
            <a: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/>
            </a:r>
            <a:b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</a:br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意是純全、善良、可喜悅的，那麼當一些事情發</a:t>
            </a:r>
            <a:endParaRPr lang="en-US" altLang="zh-TW" sz="3200" dirty="0" smtClean="0">
              <a:solidFill>
                <a:srgbClr val="7030A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生在我們身上時，我們會想辨法改變它嗎？若這</a:t>
            </a:r>
            <a:endParaRPr lang="en-US" altLang="zh-TW" sz="3200" dirty="0" smtClean="0">
              <a:solidFill>
                <a:srgbClr val="7030A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樣作，就只可能把事情弄得更糟。所以，我們要</a:t>
            </a:r>
            <a:endParaRPr lang="en-US" altLang="zh-TW" sz="3200" dirty="0" smtClean="0">
              <a:solidFill>
                <a:srgbClr val="7030A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同心接受我生病這件事，誰知道神要做成甚麼事</a:t>
            </a:r>
            <a:endParaRPr lang="en-US" altLang="zh-TW" sz="3200" dirty="0" smtClean="0">
              <a:solidFill>
                <a:srgbClr val="7030A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呢</a:t>
            </a:r>
            <a:r>
              <a:rPr lang="en-US" altLang="zh-TW" sz="3200" dirty="0" smtClean="0">
                <a:solidFill>
                  <a:srgbClr val="7030A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en-US" altLang="zh-TW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Boise 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牧師於八週後在睡眠中被主接去。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94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grateful-heart.org/WonderfulGrace/issue/issue53/image/c53c6a_header_t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18" y="146957"/>
            <a:ext cx="6149246" cy="249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428" y="2939151"/>
            <a:ext cx="880241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不要用信心的壓力強求神成就你的意思，這不是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真信心。真正的信心，能接受事實；真正的信心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能付出代價。</a:t>
            </a:r>
            <a:endParaRPr lang="en-US" altLang="zh-TW" sz="32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23120" y="1957425"/>
            <a:ext cx="20393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1930 - 1982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772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-1"/>
            <a:ext cx="9144219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743" y="391885"/>
            <a:ext cx="72879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</a:t>
            </a:r>
            <a:r>
              <a:rPr lang="zh-TW" altLang="en-US" sz="3400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向神讚美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(5-6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“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煩惱成樂歌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”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7219" y="1007438"/>
            <a:ext cx="59298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不是環境改變了，或問題解決了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而是大衛改變了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眼睛明亮了，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態度轉變了，感受不同了。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15" y="3542699"/>
            <a:ext cx="3644562" cy="2733421"/>
          </a:xfrm>
          <a:prstGeom prst="rect">
            <a:avLst/>
          </a:prstGeom>
        </p:spPr>
      </p:pic>
      <p:pic>
        <p:nvPicPr>
          <p:cNvPr id="5122" name="Picture 2" descr="http://www.unl.edu/ssd/images/cs_tempora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" y="3542699"/>
            <a:ext cx="6081299" cy="283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1257" y="2868532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看見了神的慈愛，想起神的救恩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957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-media-cache-ak0.pinimg.com/736x/d3/37/98/d337982bcdc5809daac6445e8d4112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9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44481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ebibleteacher.com/sites/default/files/powerpoint-backgrounds/1/SorrowJoy.gif?13109704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3800" y="0"/>
            <a:ext cx="5410200" cy="6858000"/>
          </a:xfrm>
          <a:prstGeom prst="rect">
            <a:avLst/>
          </a:prstGeom>
          <a:solidFill>
            <a:schemeClr val="accent4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24400" y="1088571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化煩惱為樂歌</a:t>
            </a:r>
            <a:endParaRPr lang="en-US" sz="5000" dirty="0"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11268" name="Picture 4" descr="http://www.ampli-phone.com/Welcome_files/Musical-Notes-Col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429000"/>
            <a:ext cx="16954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tapnshake.com/wp-content/uploads/2012/03/colornot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828" y="5143499"/>
            <a:ext cx="5171622" cy="167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pre08.deviantart.net/c58d/th/pre/i/2013/004/7/c/teardrops_png_by_moonglowlilly-d5qdpud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2" t="28035" r="45545" b="30913"/>
          <a:stretch/>
        </p:blipFill>
        <p:spPr bwMode="auto">
          <a:xfrm rot="427111">
            <a:off x="3776646" y="73809"/>
            <a:ext cx="1552642" cy="200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6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536</Words>
  <Application>Microsoft Macintosh PowerPoint</Application>
  <PresentationFormat>On-screen Show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2016-06-15T18:41:47Z</dcterms:created>
  <dcterms:modified xsi:type="dcterms:W3CDTF">2016-06-15T18:43:02Z</dcterms:modified>
</cp:coreProperties>
</file>