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7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1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0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4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4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9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6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34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74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6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0DF47-1DA0-9340-802F-F1245E0915FC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ADEA2-F82A-8A4B-92EF-301405D8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7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gif"/><Relationship Id="rId9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png"/><Relationship Id="rId7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robertotoole.com/wp-content/uploads/2012/04/Eagle_Banking_against_sun_2012_Robert_OToole_Photograph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4"/>
          <a:stretch/>
        </p:blipFill>
        <p:spPr bwMode="auto">
          <a:xfrm>
            <a:off x="0" y="0"/>
            <a:ext cx="91521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17189" y="1119317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疲倦得力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6688" y="1827203"/>
            <a:ext cx="32351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以賽亞書 </a:t>
            </a:r>
            <a:r>
              <a:rPr lang="en-US" altLang="zh-TW" sz="30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40:31)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7631" y="590817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4686" y="5908172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7/3/2016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11869" y="5296898"/>
            <a:ext cx="23567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0118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foreverymom.com/wp-content/uploads/2016/03/exhausted-parents-fea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" r="6395"/>
          <a:stretch/>
        </p:blipFill>
        <p:spPr bwMode="auto">
          <a:xfrm>
            <a:off x="0" y="667657"/>
            <a:ext cx="9147592" cy="545737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.dailymail.co.uk/i/pix/2010/06/25/article-1289477-0A311C38000005DC-452_634x3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6"/>
            <a:ext cx="9152845" cy="563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79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walldevil.com/wallpapers/a31/wallpaper-scene-color-enjoyable-peaceful-scenery-natural-sea-seaside-sky-chairs-green-grass-beach-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9705" y="749586"/>
            <a:ext cx="48607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意大利       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42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天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法國          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37</a:t>
            </a: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德國          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35</a:t>
            </a: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巴西          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34</a:t>
            </a: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英國          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28</a:t>
            </a: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日本           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25</a:t>
            </a: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美國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9705" y="164811"/>
            <a:ext cx="5269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國家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</a:t>
            </a:r>
            <a:r>
              <a:rPr lang="zh-TW" altLang="en-US" sz="32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假期 </a:t>
            </a:r>
            <a:r>
              <a:rPr lang="en-US" altLang="zh-TW" sz="32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一年</a:t>
            </a:r>
            <a:r>
              <a:rPr lang="en-US" altLang="zh-TW" sz="32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0581" y="3581130"/>
            <a:ext cx="35702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1804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小時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02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amond/>
      </p:transition>
    </mc:Choice>
    <mc:Fallback xmlns="">
      <p:transition spd="slow">
        <p:diamond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lyingeaglewomanfund.org/cmswp/wp-content/uploads/2016/05/eagle-flying-bg-v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33336" y="393857"/>
            <a:ext cx="7823281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你豈不曾知道麼？你豈不曾聽見麼？永在的神耶和華，創造地極的主，並不疲乏，也不困倦；祂的智慧無法測度。疲乏的，祂賜能力；軟弱的，祂加力量。 就是少年人也要疲乏困倦；強壯的也必全然跌倒。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just"/>
            <a:endParaRPr lang="en-US" altLang="zh-TW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just"/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但那等候耶和華的必從新得力。  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他們必如鷹展翅上騰；</a:t>
            </a:r>
            <a:endParaRPr lang="en-US" altLang="zh-TW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他們奔跑卻不困倦，行走卻不疲乏。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以賽亞書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40:28-31)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76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5" y="243560"/>
            <a:ext cx="389341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疲倦的症狀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05958" y="859113"/>
            <a:ext cx="26867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身理方面：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endParaRPr lang="en-US" altLang="zh-TW" sz="3400" u="sng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endParaRPr lang="en-US" altLang="zh-TW" sz="34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心靈方面：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96183" y="859113"/>
            <a:ext cx="4405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精神不振、沒精打釆、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睡眠不足、不想動、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情緒低落、沮喪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96182" y="2428773"/>
            <a:ext cx="44050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樣樣不感興趣、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樣樣看不順眼、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常常抱怨、事事批評、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不只厭倦，更是厭惡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7161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疲倦的原因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05957" y="859113"/>
            <a:ext cx="24660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過度忙碌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6146" name="Picture 2" descr="Camaro Burn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21" y="4484316"/>
            <a:ext cx="5460677" cy="2202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Rectangle 11"/>
          <p:cNvSpPr/>
          <p:nvPr/>
        </p:nvSpPr>
        <p:spPr>
          <a:xfrm>
            <a:off x="2105956" y="1514552"/>
            <a:ext cx="23903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過於閒懶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6148" name="Picture 4" descr="https://assets.entrepreneur.com/blog/h1/seven_ways_to_get_your_unmotivated_workers_off_their_but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36" y="4677013"/>
            <a:ext cx="3143250" cy="2009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105955" y="2142715"/>
            <a:ext cx="583625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C.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罪的磨擦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(friction of sin) 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6351" y="846503"/>
            <a:ext cx="26052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(overdrive)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6351" y="1527162"/>
            <a:ext cx="289374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(underdrive)</a:t>
            </a:r>
          </a:p>
        </p:txBody>
      </p:sp>
      <p:pic>
        <p:nvPicPr>
          <p:cNvPr id="6152" name="Picture 8" descr="http://www.ccicebookstore.net/media/catalog/product/cache/4/image/adc4e8c7345c19f2d0d057417c9470a4/5/5/55_mobile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3" y="2745658"/>
            <a:ext cx="3008190" cy="409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elenacarbone.it/wp-content/uploads/2015/03/Momenti-difficili_Faccio-fatica-a-dire-n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902" y="4431457"/>
            <a:ext cx="5401163" cy="230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s://kourtwhitehead.files.wordpress.com/2014/02/sleepca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201" y="8490857"/>
            <a:ext cx="8802270" cy="688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://littlefun.org/uploads/51195c990000000000000000_736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403" y="3373821"/>
            <a:ext cx="5718635" cy="33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https://encrypted-tbn0.gstatic.com/images?q=tbn:ANd9GcRQ9obxcoQYwSv-_O0eciqa3nCfWXXdUlY1Z4GsI3qxoE16Xh0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313" y="3544417"/>
            <a:ext cx="5344752" cy="310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81272" y="422335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巡航控制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68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3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ells-church.com/wp-content/uploads/heavy-bu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8172" y="560174"/>
            <a:ext cx="583625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我閉口不認罪的時候，因終日唉哼，而骨頭枯乾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你的手在我身上沉重，我的精液也耗盡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32:3-4)</a:t>
            </a:r>
          </a:p>
        </p:txBody>
      </p:sp>
      <p:sp>
        <p:nvSpPr>
          <p:cNvPr id="4" name="Rectangle 3"/>
          <p:cNvSpPr/>
          <p:nvPr/>
        </p:nvSpPr>
        <p:spPr>
          <a:xfrm>
            <a:off x="488171" y="2963405"/>
            <a:ext cx="583625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我的罪孽高過我的頭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我被壓傷，身體疲倦，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因心裡不安，我就唉哼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38:4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8)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7261" y="5433923"/>
            <a:ext cx="609433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脫去那些容易纏累我們的罪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12:1)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88171" y="669183"/>
            <a:ext cx="6402144" cy="218521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4058" y="745041"/>
            <a:ext cx="24660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</a:t>
            </a:r>
            <a:r>
              <a:rPr lang="zh-TW" altLang="en-US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過度忙碌</a:t>
            </a:r>
            <a:endParaRPr lang="en-US" altLang="zh-TW" sz="3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54057" y="1400480"/>
            <a:ext cx="23903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</a:t>
            </a:r>
            <a:r>
              <a:rPr lang="zh-TW" altLang="en-US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過於閒懶</a:t>
            </a:r>
            <a:endParaRPr lang="en-US" altLang="zh-TW" sz="3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54056" y="2028643"/>
            <a:ext cx="583625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C.</a:t>
            </a:r>
            <a:r>
              <a:rPr lang="zh-TW" altLang="en-US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罪的磨擦 </a:t>
            </a:r>
            <a:r>
              <a:rPr lang="en-US" altLang="zh-TW" sz="34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(friction of sin) 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4452" y="732431"/>
            <a:ext cx="26052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(overdrive)</a:t>
            </a:r>
            <a:endParaRPr lang="en-US" sz="340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4452" y="1413090"/>
            <a:ext cx="289374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(underdrive)</a:t>
            </a:r>
          </a:p>
        </p:txBody>
      </p:sp>
    </p:spTree>
    <p:extLst>
      <p:ext uri="{BB962C8B-B14F-4D97-AF65-F5344CB8AC3E}">
        <p14:creationId xmlns:p14="http://schemas.microsoft.com/office/powerpoint/2010/main" val="160464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疲倦的功能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05957" y="859113"/>
            <a:ext cx="23957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自然現象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05954" y="2806412"/>
            <a:ext cx="2712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有益人體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37588" y="1564923"/>
            <a:ext cx="637299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「就是少年人也要疲乏困倦，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強壯必全然跌倒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9218" name="Picture 2" descr="http://www.zenoviaandrews.com/wp-content/uploads/2014/01/bigstock-Exhausted-young-businessman-sl-560861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299" y="3533098"/>
            <a:ext cx="5515726" cy="367780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5tjt.com/wp-content/uploads/2015/05/warn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31" y="3225487"/>
            <a:ext cx="4679724" cy="36325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49213" y="4539132"/>
            <a:ext cx="36904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Physical and</a:t>
            </a:r>
          </a:p>
          <a:p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Spiritual Health</a:t>
            </a:r>
          </a:p>
          <a:p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At Risk</a:t>
            </a:r>
          </a:p>
        </p:txBody>
      </p:sp>
    </p:spTree>
    <p:extLst>
      <p:ext uri="{BB962C8B-B14F-4D97-AF65-F5344CB8AC3E}">
        <p14:creationId xmlns:p14="http://schemas.microsoft.com/office/powerpoint/2010/main" val="113718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得力的方法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6304" y="868971"/>
            <a:ext cx="831769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「但那等候耶和華的，必從新得力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他們必如鷹展翅上騰」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40:31)</a:t>
            </a:r>
          </a:p>
        </p:txBody>
      </p:sp>
    </p:spTree>
    <p:extLst>
      <p:ext uri="{BB962C8B-B14F-4D97-AF65-F5344CB8AC3E}">
        <p14:creationId xmlns:p14="http://schemas.microsoft.com/office/powerpoint/2010/main" val="116189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yotrythis.com/wp-content/uploads/2014/08/oversle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3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expressyourselfonline.com/Assets/ProductImages/HP-1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39" y="87925"/>
            <a:ext cx="3681290" cy="223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83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0483" cy="6858000"/>
          </a:xfrm>
          <a:prstGeom prst="rect">
            <a:avLst/>
          </a:prstGeom>
        </p:spPr>
      </p:pic>
      <p:pic>
        <p:nvPicPr>
          <p:cNvPr id="5" name="Picture 4" descr="tired after travel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7682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得力的方法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6305" y="868971"/>
            <a:ext cx="86869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「但那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等候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耶和華的，必從新得力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他們必如鷹展翅上騰」  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40:31)</a:t>
            </a:r>
          </a:p>
          <a:p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6305" y="2017602"/>
            <a:ext cx="8563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「得救在乎歸回安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息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，得力在乎平靜安穩」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30:15)</a:t>
            </a:r>
          </a:p>
        </p:txBody>
      </p:sp>
      <p:pic>
        <p:nvPicPr>
          <p:cNvPr id="12296" name="Picture 8" descr="http://widjiitiwin.ca/wp-content/uploads/2013/11/waiting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28" y="2862927"/>
            <a:ext cx="3617934" cy="36179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s-media-cache-ak0.pinimg.com/736x/c3/66/e2/c366e23b3bb15752e6871dacc3eb527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26" y="2620244"/>
            <a:ext cx="3797694" cy="419927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7522" y="5980249"/>
            <a:ext cx="2603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ent SF" pitchFamily="2" charset="0"/>
                <a:ea typeface="Salmon" panose="00000400000000000000" pitchFamily="2" charset="0"/>
              </a:rPr>
              <a:t>worship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ent SF" pitchFamily="2" charset="0"/>
              <a:ea typeface="Salmon" panose="00000400000000000000" pitchFamily="2" charset="0"/>
            </a:endParaRPr>
          </a:p>
        </p:txBody>
      </p:sp>
      <p:pic>
        <p:nvPicPr>
          <p:cNvPr id="12292" name="Picture 4" descr="http://www.thesectofthehornedgod.com/wp-content/uploads/2015/06/solitude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948" y="3396241"/>
            <a:ext cx="4295855" cy="322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mrsahiticom.files.wordpress.com/2016/02/battery-charge-icon.png?w=6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r="19724"/>
          <a:stretch/>
        </p:blipFill>
        <p:spPr bwMode="auto">
          <a:xfrm>
            <a:off x="4342957" y="3140741"/>
            <a:ext cx="5089929" cy="356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24505" y="5368106"/>
            <a:ext cx="30027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Must Fully </a:t>
            </a:r>
          </a:p>
          <a:p>
            <a:pPr>
              <a:lnSpc>
                <a:spcPts val="3000"/>
              </a:lnSpc>
            </a:pPr>
            <a:r>
              <a:rPr 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Charge overnight</a:t>
            </a:r>
          </a:p>
          <a:p>
            <a:pPr>
              <a:lnSpc>
                <a:spcPts val="3000"/>
              </a:lnSpc>
            </a:pP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通宵充電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4" name="Picture 2" descr="http://images.fineartamerica.com/images/artworkimages/mediumlarge/1/a-quiet-walk-in-the-woods-carole-l-parke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41" y="2703560"/>
            <a:ext cx="3444913" cy="411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42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得力的方法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6305" y="868971"/>
            <a:ext cx="763189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「但那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等候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耶和華的，必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從新得力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他們必如鷹展翅上騰」   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3920" y="1392191"/>
            <a:ext cx="27542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Renew 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更新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28945" y="2668687"/>
            <a:ext cx="50513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原文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“Exchange”</a:t>
            </a:r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交換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5703920" y="2007744"/>
            <a:ext cx="650717" cy="70028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314" name="Picture 2" descr="https://heatherfromthegrove.files.wordpress.com/2013/09/51887264_13568577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565" y="3522139"/>
            <a:ext cx="4628141" cy="309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77667" y="284196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從新     重新</a:t>
            </a:r>
            <a:endParaRPr lang="en-US" sz="3200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Not Equal 2"/>
          <p:cNvSpPr/>
          <p:nvPr/>
        </p:nvSpPr>
        <p:spPr>
          <a:xfrm>
            <a:off x="6516913" y="401116"/>
            <a:ext cx="541454" cy="412490"/>
          </a:xfrm>
          <a:prstGeom prst="mathNotEqua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7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7" grpId="0" animBg="1"/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lh6.ggpht.com/T6-IJVsTwCbxugQfOoYqoJeJr-bnd8OSa0qKOWBjHOLyXl0JK3u_YBhpCGJyQgr3-g=w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0" y="544078"/>
            <a:ext cx="3254197" cy="325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www.warnlaser.com/sites/default/files/gallery/u1/2011-06-12/violet-laser-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3" r="45192"/>
          <a:stretch/>
        </p:blipFill>
        <p:spPr bwMode="auto">
          <a:xfrm>
            <a:off x="4676111" y="1729998"/>
            <a:ext cx="3905181" cy="413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farm6.static.flickr.com/5148/5634000126_d9ce08ccc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45" y="544078"/>
            <a:ext cx="4301025" cy="325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35360" y="4604672"/>
            <a:ext cx="213391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不是被綑</a:t>
            </a:r>
            <a:endParaRPr lang="en-US" altLang="zh-TW" sz="3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而是自綑</a:t>
            </a:r>
            <a:endParaRPr lang="en-US" sz="3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3074" name="Picture 2" descr="http://thumbs.dreamstime.com/t/give-take-gold-scale-balance-sharing-generous-cooperation-words-to-illustrate-cooperating-collaborating-giving-402892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941" y="1934308"/>
            <a:ext cx="3463328" cy="377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400290" y="470582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取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6751" y="470582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捨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5" name="Picture 4" descr="http://www.drsfostersmith.com/images/categoryimages/highdef/CC-84700-FS69237K_003-bird-perc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200" y="1729998"/>
            <a:ext cx="4204278" cy="4520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得力的方法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6305" y="868971"/>
            <a:ext cx="763189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「但那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等候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耶和華的，必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從新得力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他們必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如鷹展翅上騰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   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723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wallpaperhd.pk/wp-content/uploads/2015/06/eagle-flying-hd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farm4.static.flickr.com/3369/4572104149_92b59dea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70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static.bangordailynews.com/wp-content/uploads/2015/08/10008061_H15722853-600x429.jpg?strip=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22" y="0"/>
            <a:ext cx="92505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75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tobyouvry.com/wp-content/uploads/2013/12/renew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07626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122" name="Picture 2" descr="http://3.bp.blogspot.com/-ST4bVLFw-iM/T8Wm_24QfoI/AAAAAAAABxA/d1a3uo3HfTA/s1600/Golden_Eagle_Flying_Huntin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93" y="-527538"/>
            <a:ext cx="8108265" cy="6787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12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/>
          <a:stretch/>
        </p:blipFill>
        <p:spPr bwMode="auto">
          <a:xfrm>
            <a:off x="0" y="0"/>
            <a:ext cx="7942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hdwallpapers.in/walls/flight_of_freedom_bald_eagle-norm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3"/>
          <a:stretch/>
        </p:blipFill>
        <p:spPr bwMode="auto">
          <a:xfrm>
            <a:off x="4284324" y="0"/>
            <a:ext cx="485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5066" y="243560"/>
            <a:ext cx="4051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五</a:t>
            </a:r>
            <a:r>
              <a:rPr lang="en-US" altLang="zh-TW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得力的結果</a:t>
            </a:r>
            <a:endParaRPr lang="en-US" altLang="zh-TW" sz="34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6305" y="868971"/>
            <a:ext cx="831769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便如鷹上騰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他們奔跑卻不困倦，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行走卻不疲乏」   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012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age.slidesharecdn.com/olympeaks-120814015707-phpapp01/95/olympeaks-london-2012-olympics-3-728.jpg?cb=13449465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0" t="6377" r="4661" b="552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" y="505968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更快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6292" y="54136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更高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8560" y="505968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更強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1235" y="2137425"/>
            <a:ext cx="7370638" cy="113877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便如鷹</a:t>
            </a:r>
            <a:r>
              <a:rPr lang="zh-TW" altLang="en-US" sz="3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上騰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他們</a:t>
            </a:r>
            <a:r>
              <a:rPr lang="zh-TW" altLang="en-US" sz="3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奔跑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卻不困倦，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行走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卻不疲乏」   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059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urvivingthesheep.com/wp-content/uploads/2014/02/la-0424-pin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007" y="163287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在每日各種壓力下長期行走，比在突發的危機下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高飛更為困難。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651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992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82045" y="3429000"/>
            <a:ext cx="3861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生命力 </a:t>
            </a:r>
            <a:r>
              <a:rPr lang="en-US" altLang="zh-TW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承受力</a:t>
            </a:r>
            <a:endParaRPr lang="en-US" sz="4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60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i.ytimg.com/vi/LzE8eLImlOg/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 b="23810"/>
          <a:stretch/>
        </p:blipFill>
        <p:spPr bwMode="auto">
          <a:xfrm>
            <a:off x="253547" y="326571"/>
            <a:ext cx="576648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185" y="2612571"/>
            <a:ext cx="3371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Lucida Calligraphy" panose="03010101010101010101" pitchFamily="66" charset="0"/>
              </a:rPr>
              <a:t>William Carey</a:t>
            </a:r>
            <a:endParaRPr lang="en-US" sz="3200" dirty="0">
              <a:solidFill>
                <a:prstClr val="black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9059" y="3380014"/>
            <a:ext cx="683392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最偉大的的信心英雄，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不一定是那些不停在高飛的人，</a:t>
            </a:r>
            <a:endParaRPr lang="en-US" altLang="zh-TW" sz="34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反而是那些忠心的慢行者。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i="1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Not the runner, but faithful plodder</a:t>
            </a:r>
          </a:p>
        </p:txBody>
      </p:sp>
    </p:spTree>
    <p:extLst>
      <p:ext uri="{BB962C8B-B14F-4D97-AF65-F5344CB8AC3E}">
        <p14:creationId xmlns:p14="http://schemas.microsoft.com/office/powerpoint/2010/main" val="32002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images.sciencedaily.com/2013/05/130514112751_1_9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5755"/>
            <a:ext cx="9144000" cy="389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551714"/>
            <a:ext cx="9144000" cy="13062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4" name="Picture 2" descr="https://images.sciencedaily.com/2013/05/130514112751_1_900x6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86"/>
          <a:stretch/>
        </p:blipFill>
        <p:spPr bwMode="auto">
          <a:xfrm>
            <a:off x="0" y="-1"/>
            <a:ext cx="91440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586" y="5551714"/>
            <a:ext cx="86541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the staying power that counts</a:t>
            </a:r>
          </a:p>
          <a:p>
            <a:r>
              <a:rPr lang="en-US" sz="3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zh-TW" altLang="en-US" sz="3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在人生中，承受力比速度更加重要！</a:t>
            </a:r>
            <a:endParaRPr lang="en-US" sz="34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291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505</Words>
  <Application>Microsoft Macintosh PowerPoint</Application>
  <PresentationFormat>On-screen Show (4:3)</PresentationFormat>
  <Paragraphs>103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2016-07-06T23:35:23Z</dcterms:created>
  <dcterms:modified xsi:type="dcterms:W3CDTF">2016-07-06T23:36:42Z</dcterms:modified>
</cp:coreProperties>
</file>