
<file path=[Content_Types].xml><?xml version="1.0" encoding="utf-8"?>
<Types xmlns="http://schemas.openxmlformats.org/package/2006/content-types">
  <Default Extension="xml" ContentType="application/xml"/>
  <Default Extension="wav" ContentType="audio/x-wav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20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2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7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65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5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90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22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75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7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70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CF46E-F5B1-C448-B2D2-6625B52846A6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141D2-9A0D-1349-9531-3A8BA8D5B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1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3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6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3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cls.org.au/images/docimages/au/ENewsJan2013/cro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068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6630" y="3536630"/>
            <a:ext cx="373050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教會生活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</a:p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希伯來書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10:24-25)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827" y="159657"/>
            <a:ext cx="244490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altLang="zh-TW" sz="3400" dirty="0" smtClean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</a:t>
            </a:r>
            <a:r>
              <a:rPr lang="en-US" altLang="zh-TW" sz="3400" dirty="0" smtClean="0"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4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24</a:t>
            </a:r>
            <a:r>
              <a:rPr lang="en-US" altLang="zh-TW" sz="3400" dirty="0"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4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400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76915" y="5268686"/>
            <a:ext cx="25539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 </a:t>
            </a:r>
            <a:r>
              <a:rPr lang="zh-TW" altLang="en-US" sz="30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59841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745" t="7887" r="18208" b="14137"/>
          <a:stretch/>
        </p:blipFill>
        <p:spPr>
          <a:xfrm>
            <a:off x="101599" y="130630"/>
            <a:ext cx="8853714" cy="6255656"/>
          </a:xfrm>
          <a:prstGeom prst="rect">
            <a:avLst/>
          </a:prstGeom>
        </p:spPr>
      </p:pic>
      <p:pic>
        <p:nvPicPr>
          <p:cNvPr id="1026" name="Picture 2" descr="http://www.worldatlas.com/img/areamap/7a254c23528d9b04056902651a6d3dd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13" y="3180899"/>
            <a:ext cx="3149599" cy="344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93800" y="2120900"/>
            <a:ext cx="660400" cy="177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15756" y="3009900"/>
            <a:ext cx="767444" cy="2231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4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edia.salon.com/2014/04/antisocial_rea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27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207498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缺乏「群體生活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4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081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fergy.com/blog/wp-content/uploads/2013/07/world-popul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91315" y="12192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七億萬人口</a:t>
            </a:r>
            <a:endParaRPr lang="en-US" sz="3200" dirty="0">
              <a:solidFill>
                <a:prstClr val="white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6501876"/>
      </p:ext>
    </p:extLst>
  </p:cSld>
  <p:clrMapOvr>
    <a:masterClrMapping/>
  </p:clrMapOvr>
  <p:transition xmlns:p14="http://schemas.microsoft.com/office/powerpoint/2010/main" spd="slow">
    <p:circle/>
    <p:sndAc>
      <p:stSnd>
        <p:snd r:embed="rId2" name="chimes.wav"/>
      </p:stSnd>
    </p:sndAc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52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dn.grid.fotosearch.com/CSP/CSP588/k58815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991"/>
            <a:ext cx="4092315" cy="25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092315" y="1858780"/>
            <a:ext cx="5081666" cy="4996816"/>
            <a:chOff x="4956175" y="1286781"/>
            <a:chExt cx="4105631" cy="3800476"/>
          </a:xfrm>
        </p:grpSpPr>
        <p:pic>
          <p:nvPicPr>
            <p:cNvPr id="3076" name="Picture 4" descr="http://cache3.asset-cache.net/gc/453898409-set-of-black-borders-with-houses-trees-gettyimages.jpg?v=1&amp;c=IWSAsset&amp;k=2&amp;d=JK4fFt3OR54WgoIVUms7JXmznqVIZljdgv%2BFaJUk5Jlz%2BPMK5Wd1cmpY%2F9pcd91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6175" y="1286781"/>
              <a:ext cx="4086225" cy="3800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6637106" y="3565133"/>
              <a:ext cx="2404152" cy="21575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656512" y="3780890"/>
              <a:ext cx="2405294" cy="400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956175" y="4849403"/>
              <a:ext cx="715160" cy="1643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0"/>
            <a:ext cx="9144000" cy="6855596"/>
          </a:xfrm>
          <a:prstGeom prst="rect">
            <a:avLst/>
          </a:prstGeom>
          <a:solidFill>
            <a:schemeClr val="accent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229" y="292842"/>
            <a:ext cx="3595856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著重個人主義、</a:t>
            </a:r>
            <a:endParaRPr lang="en-US" altLang="zh-TW" sz="38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個人隱私、</a:t>
            </a:r>
            <a:endParaRPr lang="en-US" altLang="zh-TW" sz="38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個人自由、</a:t>
            </a:r>
            <a:endParaRPr lang="en-US" altLang="zh-TW" sz="38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個人權利的社會</a:t>
            </a:r>
            <a:endParaRPr lang="en-US" sz="3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5201" y="316906"/>
            <a:ext cx="4031873" cy="137473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lnSpc>
                <a:spcPts val="5000"/>
              </a:lnSpc>
            </a:pPr>
            <a:r>
              <a:rPr lang="zh-TW" altLang="en-US" sz="5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沒事不想人管</a:t>
            </a:r>
            <a:endParaRPr lang="en-US" altLang="zh-TW" sz="50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5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有事很想人幫</a:t>
            </a:r>
            <a:endParaRPr lang="en-US" sz="5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82138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.bp.blogspot.com/-_7RRCMOJIcM/TWgnI4A5jKI/AAAAAAAAAFM/uZJLXkOK2kU/s1600/cyber+commun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52461" cy="242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996" y="1528996"/>
            <a:ext cx="7956589" cy="56294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0819" y="419724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網路知己</a:t>
            </a:r>
            <a:endParaRPr lang="en-US" altLang="zh-TW" sz="4000" dirty="0" smtClean="0">
              <a:solidFill>
                <a:srgbClr val="C00000"/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  <a:p>
            <a:r>
              <a:rPr lang="zh-TW" altLang="en-US" sz="40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網路社群</a:t>
            </a:r>
            <a:endParaRPr lang="en-US" sz="4000" dirty="0">
              <a:solidFill>
                <a:srgbClr val="C00000"/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96" y="2203554"/>
            <a:ext cx="326243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Virtual but not </a:t>
            </a:r>
          </a:p>
          <a:p>
            <a:pPr algn="ctr"/>
            <a:r>
              <a:rPr lang="en-US" sz="3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personal</a:t>
            </a:r>
          </a:p>
          <a:p>
            <a:r>
              <a:rPr lang="en-US" sz="3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虛擬</a:t>
            </a:r>
            <a:r>
              <a:rPr lang="zh-TW" altLang="en-US" sz="3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而</a:t>
            </a:r>
            <a:r>
              <a:rPr lang="zh-TW" altLang="en-US" sz="3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不個人化</a:t>
            </a:r>
            <a:endParaRPr lang="en-US" sz="3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764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holytrinity-holycross.org/images/koinon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5" y="214333"/>
            <a:ext cx="6039391" cy="167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tevensawyer.files.wordpress.com/2015/02/koinon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369683"/>
            <a:ext cx="4336393" cy="432056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e.share.photo.xuite.net/cat51332002/1ef318e/10379748/478207402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538" y="214333"/>
            <a:ext cx="2871101" cy="281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-167750"/>
            <a:ext cx="9144000" cy="6858000"/>
          </a:xfrm>
          <a:prstGeom prst="rect">
            <a:avLst/>
          </a:prstGeom>
          <a:solidFill>
            <a:srgbClr val="FFC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1016" y="1860384"/>
            <a:ext cx="48157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Fellowship = 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分享生命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142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virgilwoods.info/wp-content/uploads/2014/12/no-church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510" y="2514600"/>
            <a:ext cx="4053619" cy="405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familyinequality.files.wordpress.com/2011/11/no-famil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015"/>
            <a:ext cx="4716597" cy="376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9040" y="3677306"/>
            <a:ext cx="15985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Lose</a:t>
            </a:r>
            <a:endParaRPr lang="en-US" sz="60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69061" y="1716989"/>
            <a:ext cx="15985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Lose</a:t>
            </a:r>
            <a:endParaRPr lang="en-US" sz="60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6597" y="395526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「雙輸局面」</a:t>
            </a:r>
            <a:endParaRPr lang="en-US" sz="5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4283783"/>
      </p:ext>
    </p:extLst>
  </p:cSld>
  <p:clrMapOvr>
    <a:masterClrMapping/>
  </p:clrMapOvr>
  <p:transition xmlns:p14="http://schemas.microsoft.com/office/powerpoint/2010/main" spd="slow">
    <p:fade/>
    <p:sndAc>
      <p:stSnd>
        <p:snd r:embed="rId2" name="wind.wav"/>
      </p:stSnd>
    </p:sndAc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huntingthehorizon.files.wordpress.com/2015/03/family-worsh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4" b="8170"/>
          <a:stretch/>
        </p:blipFill>
        <p:spPr bwMode="auto">
          <a:xfrm>
            <a:off x="0" y="4000500"/>
            <a:ext cx="9144000" cy="285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huntingthehorizon.files.wordpress.com/2015/03/family-worsh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27"/>
          <a:stretch/>
        </p:blipFill>
        <p:spPr bwMode="auto">
          <a:xfrm>
            <a:off x="0" y="0"/>
            <a:ext cx="91440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300" y="228600"/>
            <a:ext cx="31037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恆常地聚會</a:t>
            </a:r>
            <a:endParaRPr lang="en-US" sz="3400" b="1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7403" y="272078"/>
            <a:ext cx="4150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教會生活的唯一管道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8259" y="939226"/>
            <a:ext cx="5759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「你們不可停止聚會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(25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0664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samoorephotography.co.uk/wp-content/uploads/2015/04/Confetti-Over-Bride-Groom-Outside-Churc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1"/>
          <a:stretch/>
        </p:blipFill>
        <p:spPr bwMode="auto">
          <a:xfrm>
            <a:off x="457200" y="3826527"/>
            <a:ext cx="3825935" cy="29470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02varvara.files.wordpress.com/2008/08/solzhenitsyn-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259" y="389743"/>
            <a:ext cx="3561987" cy="4913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saintleorcc.com/pictures/Pope%20Ben%20Baptism_Of_Chil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1" y="279816"/>
            <a:ext cx="4411795" cy="29411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20352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灑</a:t>
            </a:r>
            <a:r>
              <a:rPr lang="zh-TW" altLang="en-US" sz="36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水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1843" y="5869283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灑</a:t>
            </a:r>
            <a:r>
              <a:rPr lang="zh-TW" altLang="en-US" sz="36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米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47869" y="5378283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灑</a:t>
            </a:r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土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414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92506"/>
            <a:ext cx="4800600" cy="3565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0015" y="4245794"/>
            <a:ext cx="2133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戴繼宗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牧師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275" y="342900"/>
            <a:ext cx="48590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歷來決志歸主者：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137 +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275" y="958453"/>
            <a:ext cx="435087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歷屆受浸的成人：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54 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275" y="1574006"/>
            <a:ext cx="435087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目前仍在聚會者：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29 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7" name="Picture 2" descr="http://quds-csd.com/wp-content/uploads/2015/02/51VKTBQN1XL._SY344_BO1204203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277583"/>
            <a:ext cx="3149363" cy="452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899158" y="958452"/>
            <a:ext cx="950976" cy="22053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C00000"/>
                </a:solidFill>
              </a:rPr>
              <a:t>230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0134" y="420624"/>
            <a:ext cx="950976" cy="2743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0952" y="3124014"/>
            <a:ext cx="151836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三谷主日</a:t>
            </a:r>
            <a:endParaRPr lang="en-US" altLang="zh-TW" sz="26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26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總</a:t>
            </a:r>
            <a:r>
              <a:rPr lang="zh-TW" altLang="en-US" sz="2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人數</a:t>
            </a:r>
            <a:endParaRPr lang="en-US" sz="26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64474" y="1050786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230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03871" y="381262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280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99158" y="420624"/>
            <a:ext cx="950976" cy="537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？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3233" y="219998"/>
            <a:ext cx="707886" cy="31444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不可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停止聚會！</a:t>
            </a:r>
            <a:endParaRPr lang="en-US" sz="34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056958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3.amazonaws.com/nicabm-stealthseminar/JackKornfield/sales/images/learning-world-globe-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4" y="1267965"/>
            <a:ext cx="4536347" cy="503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ck Arc 1"/>
          <p:cNvSpPr/>
          <p:nvPr/>
        </p:nvSpPr>
        <p:spPr>
          <a:xfrm rot="5165381">
            <a:off x="2248941" y="1667032"/>
            <a:ext cx="4859175" cy="3288492"/>
          </a:xfrm>
          <a:prstGeom prst="blockArc">
            <a:avLst>
              <a:gd name="adj1" fmla="val 10466363"/>
              <a:gd name="adj2" fmla="val 227223"/>
              <a:gd name="adj3" fmla="val 169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 rot="20141936">
            <a:off x="4424497" y="1605749"/>
            <a:ext cx="508066" cy="5396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21386209">
            <a:off x="4923482" y="2912600"/>
            <a:ext cx="508066" cy="5396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917145">
            <a:off x="4663237" y="4405573"/>
            <a:ext cx="508066" cy="5396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172" name="Picture 4" descr="http://sowegalive.com/wp-content/uploads/2014/10/church_steep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70" y="1622903"/>
            <a:ext cx="2549879" cy="368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-14990" y="0"/>
            <a:ext cx="9144000" cy="6858000"/>
          </a:xfrm>
          <a:prstGeom prst="rect">
            <a:avLst/>
          </a:prstGeom>
          <a:solidFill>
            <a:srgbClr val="FFC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9196" y="5429340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信仰被邊緣化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241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="">
      <p:transition spd="slow">
        <p:wipe dir="r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rch village hesse rhine river germa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41919" y="949569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教堂</a:t>
            </a:r>
            <a:endParaRPr lang="en-US" sz="40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Down Arrow 3"/>
          <p:cNvSpPr/>
          <p:nvPr/>
        </p:nvSpPr>
        <p:spPr>
          <a:xfrm rot="19679832">
            <a:off x="3070801" y="1860276"/>
            <a:ext cx="399315" cy="70338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41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ipple dir="rd"/>
        <p:sndAc>
          <p:stSnd>
            <p:snd r:embed="rId2" name="chimes.wav"/>
          </p:stSnd>
        </p:sndAc>
      </p:transition>
    </mc:Choice>
    <mc:Fallback>
      <p:transition xmlns:p14="http://schemas.microsoft.com/office/powerpoint/2010/main"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unsichtbarerfeind.de/jpg/pictures/impressu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763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810490"/>
            <a:ext cx="2909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太忙沒時間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456821"/>
            <a:ext cx="5218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沉悶、不相干、聽不懂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" y="2112496"/>
            <a:ext cx="337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有別樣的興趣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18971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u="sng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不去教會的七大原因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2860076"/>
            <a:ext cx="337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不想有內疚感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664" y="3607656"/>
            <a:ext cx="337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曾經被傷害過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199" y="4329583"/>
            <a:ext cx="4756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不覺有需要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不信者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99" y="5020819"/>
            <a:ext cx="4756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7.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認為沒必要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基督徒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116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blog.codyapp.com/wp-content/uploads/2013/04/fast_15_minute_treadmill_beginner_ru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" y="1294943"/>
            <a:ext cx="9173980" cy="45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3.amazonaws.com/thumbnails.illustrationsource.com/huge.25.1256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" y="819963"/>
            <a:ext cx="9173980" cy="604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89" y="824862"/>
            <a:ext cx="9173980" cy="6041036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104" y="210243"/>
            <a:ext cx="3236784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不可停止聚會，</a:t>
            </a:r>
            <a:endParaRPr lang="en-US" altLang="zh-TW" sz="34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好像那些</a:t>
            </a:r>
            <a:endParaRPr lang="en-US" altLang="zh-TW" sz="34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停止慣了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的人</a:t>
            </a:r>
            <a:endParaRPr lang="en-US" altLang="zh-TW" sz="34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(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10:25)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0330638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huntingthehorizon.files.wordpress.com/2015/03/family-worsh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4" b="8170"/>
          <a:stretch/>
        </p:blipFill>
        <p:spPr bwMode="auto">
          <a:xfrm>
            <a:off x="0" y="4000500"/>
            <a:ext cx="9144000" cy="285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huntingthehorizon.files.wordpress.com/2015/03/family-worsh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27"/>
          <a:stretch/>
        </p:blipFill>
        <p:spPr bwMode="auto">
          <a:xfrm>
            <a:off x="0" y="0"/>
            <a:ext cx="91440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300" y="228600"/>
            <a:ext cx="31037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聚會的目的</a:t>
            </a:r>
            <a:endParaRPr lang="en-US" sz="3400" b="1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5" name="Picture 2" descr="http://www.sajr.co.za/images/default-source/People/letter1.gif?sfvrsn=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48" y="228600"/>
            <a:ext cx="4170948" cy="302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dn.xl.thumbs.canstockphoto.com/canstock656922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3"/>
          <a:stretch/>
        </p:blipFill>
        <p:spPr bwMode="auto">
          <a:xfrm>
            <a:off x="4121686" y="228600"/>
            <a:ext cx="4756210" cy="35976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clipartkid.com/images/148/showing-gallery-for-family-eating-together-animated-r3WdLF-clipar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488" y="293573"/>
            <a:ext cx="4970606" cy="32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0962" y="907643"/>
            <a:ext cx="3334567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又要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彼此相顧、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激發愛心、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/>
            </a:r>
            <a:b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</a:b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勉勵行善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(24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638" y="3940208"/>
            <a:ext cx="825097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各人不要單顧自己的事，也要顧別人的事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        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腓立比書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2:4)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011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terragalleria.com/images/np-pacific/redw2067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9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52944" y="694944"/>
            <a:ext cx="6693408" cy="50200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6304" y="6583680"/>
            <a:ext cx="3035808" cy="274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2944" y="6583680"/>
            <a:ext cx="1591056" cy="2377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73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lus/>
      </p:transition>
    </mc:Choice>
    <mc:Fallback xmlns="">
      <p:transition spd="slow">
        <p:plus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membersfirst.com/images/elements/page-graphics/so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85" y="349789"/>
            <a:ext cx="8193946" cy="65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21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kidfocused.com/wp-content/uploads/2012/10/jar-of-marb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52401"/>
            <a:ext cx="4364371" cy="320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byssum.files.wordpress.com/2016/05/3861856553_842e9bbf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446" y="3457575"/>
            <a:ext cx="4243054" cy="318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hemefuse.com/wp-content/uploads/2012/01/crash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87"/>
          <a:stretch/>
        </p:blipFill>
        <p:spPr bwMode="auto">
          <a:xfrm>
            <a:off x="0" y="3355849"/>
            <a:ext cx="2439133" cy="22288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hemefuse.com/wp-content/uploads/2012/01/crash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6"/>
          <a:stretch/>
        </p:blipFill>
        <p:spPr bwMode="auto">
          <a:xfrm>
            <a:off x="2111676" y="3935819"/>
            <a:ext cx="2484470" cy="222580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4.bp.blogspot.com/-oEA1xpsqRno/U-fUe-m3lrI/AAAAAAAAD3k/QtbtZDaM5II/s1600/20140809_04_smash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56" y="3337560"/>
            <a:ext cx="4807760" cy="364845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6664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huntingthehorizon.files.wordpress.com/2015/03/family-worsh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4" b="8170"/>
          <a:stretch/>
        </p:blipFill>
        <p:spPr bwMode="auto">
          <a:xfrm>
            <a:off x="0" y="4000500"/>
            <a:ext cx="9144000" cy="285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huntingthehorizon.files.wordpress.com/2015/03/family-worsh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27"/>
          <a:stretch/>
        </p:blipFill>
        <p:spPr bwMode="auto">
          <a:xfrm>
            <a:off x="0" y="0"/>
            <a:ext cx="91440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300" y="228600"/>
            <a:ext cx="31037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聚會的動力</a:t>
            </a:r>
            <a:endParaRPr lang="en-US" sz="3400" b="1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6091" y="861477"/>
            <a:ext cx="74615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既知道那日子臨近，就更當如此 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  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10:25</a:t>
            </a:r>
            <a:r>
              <a:rPr lang="en-US" altLang="zh-TW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6091" y="2114550"/>
            <a:ext cx="48365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主要再來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交賬、問責</a:t>
            </a:r>
            <a:endParaRPr lang="en-US" sz="3400" b="1" u="sng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2037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a.scpr.org/i/72ff160be1ea8821aff62bb4eb29af9e/57899-fu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27" y="300613"/>
            <a:ext cx="2788793" cy="212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ccl.org.hk/wp-content/uploads/2016/04/28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27" y="2430336"/>
            <a:ext cx="2788793" cy="426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static1.squarespace.com/static/50114a7b24ac85724521dcdc/t/54a76840e4b0170492e01f77/1420257345064/church+hopping.jpg?format=500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108" y="136021"/>
            <a:ext cx="4898280" cy="3272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jkwlovejoy.files.wordpress.com/2015/07/church-hopp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11" y="3529584"/>
            <a:ext cx="5927537" cy="316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22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frazerconsultants.com/wp-content/uploads/2016/06/Fotolia_36229387_Subscription_XXL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0680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encrypted-tbn3.gstatic.com/images?q=tbn:ANd9GcSHTcjNGrZQgFWUHpFmwcrNBlzM2xqrv_Tfvq0-lNG41WMWsnGF3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7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9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apercastlepress.com/blog/wp-content/uploads/2009/06/knights_of_the_round_ta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563" t="9375" r="39323" b="38462"/>
          <a:stretch/>
        </p:blipFill>
        <p:spPr>
          <a:xfrm>
            <a:off x="714163" y="1020018"/>
            <a:ext cx="7673699" cy="51345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1693" y="1178169"/>
            <a:ext cx="52806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互相餵養 </a:t>
            </a:r>
            <a:r>
              <a:rPr lang="en-US" altLang="zh-TW" sz="42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42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教會生活</a:t>
            </a:r>
            <a:endParaRPr lang="en-US" sz="4200" dirty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325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234</Words>
  <Application>Microsoft Macintosh PowerPoint</Application>
  <PresentationFormat>On-screen Show (4:3)</PresentationFormat>
  <Paragraphs>64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2016-07-27T08:13:51Z</dcterms:created>
  <dcterms:modified xsi:type="dcterms:W3CDTF">2016-07-27T08:14:51Z</dcterms:modified>
</cp:coreProperties>
</file>