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56" r:id="rId1"/>
    <p:sldMasterId id="2147483769" r:id="rId2"/>
  </p:sldMasterIdLst>
  <p:notesMasterIdLst>
    <p:notesMasterId r:id="rId23"/>
  </p:notesMasterIdLst>
  <p:sldIdLst>
    <p:sldId id="722" r:id="rId3"/>
    <p:sldId id="723" r:id="rId4"/>
    <p:sldId id="724" r:id="rId5"/>
    <p:sldId id="725" r:id="rId6"/>
    <p:sldId id="726" r:id="rId7"/>
    <p:sldId id="727" r:id="rId8"/>
    <p:sldId id="728" r:id="rId9"/>
    <p:sldId id="729" r:id="rId10"/>
    <p:sldId id="730" r:id="rId11"/>
    <p:sldId id="731" r:id="rId12"/>
    <p:sldId id="732" r:id="rId13"/>
    <p:sldId id="733" r:id="rId14"/>
    <p:sldId id="734" r:id="rId15"/>
    <p:sldId id="735" r:id="rId16"/>
    <p:sldId id="736" r:id="rId17"/>
    <p:sldId id="737" r:id="rId18"/>
    <p:sldId id="738" r:id="rId19"/>
    <p:sldId id="739" r:id="rId20"/>
    <p:sldId id="740" r:id="rId21"/>
    <p:sldId id="74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93300"/>
    <a:srgbClr val="C00000"/>
    <a:srgbClr val="FFFFFF"/>
    <a:srgbClr val="FF00FF"/>
    <a:srgbClr val="0000CC"/>
    <a:srgbClr val="FFFFCC"/>
    <a:srgbClr val="FFFF99"/>
    <a:srgbClr val="172663"/>
    <a:srgbClr val="C65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72" autoAdjust="0"/>
    <p:restoredTop sz="94622" autoAdjust="0"/>
  </p:normalViewPr>
  <p:slideViewPr>
    <p:cSldViewPr>
      <p:cViewPr>
        <p:scale>
          <a:sx n="71" d="100"/>
          <a:sy n="71" d="100"/>
        </p:scale>
        <p:origin x="-1704" y="-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51AAE-7AEF-4CF9-862C-B90164D43022}" type="datetimeFigureOut">
              <a:rPr lang="en-US" smtClean="0"/>
              <a:t>8/15/16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F86C-B13E-4F23-AE94-BDAC843DAB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33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8/15/16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09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8/15/16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73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8/15/16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70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8/15/16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77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8/15/16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0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8/15/16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48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8/15/16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91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8/15/16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60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8/15/16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8/15/16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10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8/15/16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47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8/15/16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7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510-8292-43CD-91C7-C466E66D6E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F979-AF4B-411C-986B-3773BBC74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382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510-8292-43CD-91C7-C466E66D6E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F979-AF4B-411C-986B-3773BBC74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115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510-8292-43CD-91C7-C466E66D6E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F979-AF4B-411C-986B-3773BBC74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384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510-8292-43CD-91C7-C466E66D6E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F979-AF4B-411C-986B-3773BBC74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898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510-8292-43CD-91C7-C466E66D6E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F979-AF4B-411C-986B-3773BBC74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091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510-8292-43CD-91C7-C466E66D6E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F979-AF4B-411C-986B-3773BBC74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4829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510-8292-43CD-91C7-C466E66D6E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F979-AF4B-411C-986B-3773BBC74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8632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510-8292-43CD-91C7-C466E66D6E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F979-AF4B-411C-986B-3773BBC74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390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510-8292-43CD-91C7-C466E66D6E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F979-AF4B-411C-986B-3773BBC74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565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510-8292-43CD-91C7-C466E66D6E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F979-AF4B-411C-986B-3773BBC74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068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510-8292-43CD-91C7-C466E66D6E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9F979-AF4B-411C-986B-3773BBC74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080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8/15/16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97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AC510-8292-43CD-91C7-C466E66D6E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9F979-AF4B-411C-986B-3773BBC74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655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9.png"/><Relationship Id="rId3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9.png"/><Relationship Id="rId3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bfm.familyfed.org/wp-content/uploads/Depositphotos_13663685_original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6"/>
          <a:stretch/>
        </p:blipFill>
        <p:spPr bwMode="auto">
          <a:xfrm>
            <a:off x="0" y="0"/>
            <a:ext cx="91588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29391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59286" y="293914"/>
            <a:ext cx="25827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8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14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2016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03065" y="2640686"/>
            <a:ext cx="3929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</a:t>
            </a:r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奉獻的榜樣</a:t>
            </a:r>
            <a:r>
              <a:rPr lang="en-US" altLang="zh-TW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』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70777" y="5666092"/>
            <a:ext cx="2475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薛忠勇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弟兄</a:t>
            </a:r>
            <a:endParaRPr lang="en-US" sz="3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44361" y="3322804"/>
            <a:ext cx="364715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哥林多後書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8:1-15)</a:t>
            </a:r>
            <a:endParaRPr lang="en-US" sz="3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126763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lydefitchreport.com/wp-content/uploads/2013/07/Hand-Out-ft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952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924696"/>
      </p:ext>
    </p:extLst>
  </p:cSld>
  <p:clrMapOvr>
    <a:masterClrMapping/>
  </p:clrMapOvr>
  <p:transition xmlns:p14="http://schemas.microsoft.com/office/powerpoint/2010/main" spd="slow">
    <p:push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fieldhouseforthehomeless.com/homeless-11_29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5" r="9151"/>
          <a:stretch/>
        </p:blipFill>
        <p:spPr bwMode="auto">
          <a:xfrm>
            <a:off x="5155931" y="98481"/>
            <a:ext cx="2768626" cy="272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monett-times.com/photos/16/02/64/1602642-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4" r="11334"/>
          <a:stretch/>
        </p:blipFill>
        <p:spPr bwMode="auto">
          <a:xfrm>
            <a:off x="4288534" y="2930383"/>
            <a:ext cx="4503420" cy="380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martinsmalley.co.uk/images/rightpics/girl_on_phon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7020">
            <a:off x="614042" y="252380"/>
            <a:ext cx="3200857" cy="221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upload.wikimedia.org/wikipedia/commons/e/ef/Salvation_Army_red_kettle_at_supermarket_entrance_Ypsilanti_Michiga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9" t="8980" r="36176" b="4601"/>
          <a:stretch/>
        </p:blipFill>
        <p:spPr bwMode="auto">
          <a:xfrm>
            <a:off x="861241" y="2720740"/>
            <a:ext cx="2706460" cy="409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2961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up.com.hk/wp-content/uploads/2016/03/iStock_000025865628_123Medium-1200x7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6000"/>
            <a:ext cx="9155443" cy="584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8865" y="159658"/>
            <a:ext cx="28777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200" dirty="0" smtClean="0">
                <a:solidFill>
                  <a:srgbClr val="C00000"/>
                </a:solidFill>
                <a:latin typeface="文鼎霹靂體" panose="02010609010101010101" pitchFamily="49" charset="-120"/>
                <a:ea typeface="文鼎霹靂體" panose="02010609010101010101" pitchFamily="49" charset="-120"/>
                <a:cs typeface="文鼎霹靂體" panose="02010609010101010101" pitchFamily="49" charset="-120"/>
              </a:rPr>
              <a:t>講錢傷感情</a:t>
            </a:r>
            <a:endParaRPr lang="en-US" sz="4200" dirty="0">
              <a:solidFill>
                <a:srgbClr val="C00000"/>
              </a:solidFill>
              <a:latin typeface="文鼎霹靂體" panose="02010609010101010101" pitchFamily="49" charset="-120"/>
              <a:ea typeface="文鼎霹靂體" panose="02010609010101010101" pitchFamily="49" charset="-120"/>
              <a:cs typeface="文鼎霹靂體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17724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ongestwind.files.wordpress.com/2015/10/offering-plat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714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800196">
            <a:off x="4622132" y="3844510"/>
            <a:ext cx="1473480" cy="3539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II Corinthians 8</a:t>
            </a:r>
            <a:endParaRPr lang="en-US" sz="1700" b="1" dirty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484195"/>
      </p:ext>
    </p:extLst>
  </p:cSld>
  <p:clrMapOvr>
    <a:masterClrMapping/>
  </p:clrMapOvr>
  <p:transition xmlns:p14="http://schemas.microsoft.com/office/powerpoint/2010/main" spd="slow">
    <p:plus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ucg.org/files/image/article/the-wave-sheaf-offering-a-ceremony-foreshadowing-salvation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3"/>
          <a:stretch/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0130" y="296562"/>
            <a:ext cx="479169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明白奉獻是一種恩典</a:t>
            </a:r>
            <a:endParaRPr lang="en-US" sz="3400" u="sng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472" y="912115"/>
            <a:ext cx="649568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恩典」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原文</a:t>
            </a:r>
            <a:r>
              <a:rPr lang="en-US" altLang="zh-TW" sz="3400" i="1" dirty="0" err="1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charis</a:t>
            </a:r>
            <a:r>
              <a:rPr lang="en-US" altLang="zh-TW" sz="3400" i="1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 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出現</a:t>
            </a:r>
            <a:r>
              <a:rPr lang="zh-TW" altLang="en-US" sz="34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七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次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472" y="1527668"/>
            <a:ext cx="65918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恩情」、「慈惠」、「恩惠」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</a:p>
          <a:p>
            <a:r>
              <a:rPr lang="en-US" sz="30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參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1, 4, 6, 7, 9, 16, 19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0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646" y="2668307"/>
            <a:ext cx="858440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耶和華是我的牧者，我必不至缺乏 </a:t>
            </a:r>
            <a:r>
              <a:rPr lang="en-US" altLang="zh-TW" sz="3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詩</a:t>
            </a:r>
            <a:r>
              <a:rPr lang="en-US" altLang="zh-TW" sz="3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23:1)</a:t>
            </a:r>
            <a:endParaRPr lang="en-US" sz="3000" u="sng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3074" name="Picture 2" descr="http://cdn.images.express.co.uk/img/dynamic/109/590x/Lamb-in-the-grass-5670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971" y="3429000"/>
            <a:ext cx="5619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83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naijanomics.info/wp-content/uploads/2015/01/global_career-professional-statistics-v2415067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0130" y="296562"/>
            <a:ext cx="820609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大多數信徒只將收入的</a:t>
            </a:r>
            <a:r>
              <a:rPr lang="en-US" altLang="zh-TW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3%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奉獻到教會或</a:t>
            </a:r>
            <a:endParaRPr lang="en-US" altLang="zh-TW" sz="34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慈善機構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0130" y="1560854"/>
            <a:ext cx="697659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信徒的收入越高，奉獻的比例越低</a:t>
            </a:r>
            <a:endParaRPr lang="en-US" altLang="zh-TW" sz="34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679" y="2945135"/>
            <a:ext cx="8284640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如果一間教會裡所有信徒都辭掉工作去拿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福利金，然後把十分之一奉獻回來，教會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的收入立刻升高</a:t>
            </a:r>
            <a:endParaRPr lang="en-US" altLang="zh-TW" sz="34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5714" y="4905828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文鼎霹靂體" panose="02010609010101010101" pitchFamily="49" charset="-120"/>
                <a:ea typeface="文鼎霹靂體" panose="02010609010101010101" pitchFamily="49" charset="-120"/>
                <a:cs typeface="文鼎霹靂體" panose="02010609010101010101" pitchFamily="49" charset="-120"/>
              </a:rPr>
              <a:t>錯誤觀念</a:t>
            </a:r>
            <a:endParaRPr lang="en-US" sz="3600" dirty="0">
              <a:solidFill>
                <a:srgbClr val="C00000"/>
              </a:solidFill>
              <a:latin typeface="文鼎霹靂體" panose="02010609010101010101" pitchFamily="49" charset="-120"/>
              <a:ea typeface="文鼎霹靂體" panose="02010609010101010101" pitchFamily="49" charset="-120"/>
              <a:cs typeface="文鼎霹靂體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2396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.ytimg.com/vi/9ne1CgZ_RY8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58" y="1306285"/>
            <a:ext cx="9173029" cy="555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2347" y="43545"/>
            <a:ext cx="86116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ED7D31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各樣美善的恩賜，和各樣全備的賞賜，</a:t>
            </a:r>
            <a:endParaRPr lang="en-US" altLang="zh-TW" sz="3600" dirty="0" smtClean="0">
              <a:solidFill>
                <a:srgbClr val="ED7D31">
                  <a:lumMod val="50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srgbClr val="ED7D31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都是從</a:t>
            </a:r>
            <a:r>
              <a:rPr lang="en-US" altLang="zh-TW" sz="3600" dirty="0" smtClean="0">
                <a:solidFill>
                  <a:srgbClr val="ED7D31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600" dirty="0" smtClean="0">
                <a:solidFill>
                  <a:srgbClr val="ED7D31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眾光之父那裡降下來的</a:t>
            </a:r>
            <a:r>
              <a:rPr lang="en-US" altLang="zh-TW" sz="3600" dirty="0">
                <a:solidFill>
                  <a:srgbClr val="ED7D31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srgbClr val="ED7D31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200" dirty="0" smtClean="0">
                <a:solidFill>
                  <a:srgbClr val="ED7D31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雅 </a:t>
            </a:r>
            <a:r>
              <a:rPr lang="en-US" altLang="zh-TW" sz="2800" dirty="0" smtClean="0">
                <a:solidFill>
                  <a:srgbClr val="ED7D31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1:17</a:t>
            </a:r>
            <a:r>
              <a:rPr lang="en-US" altLang="zh-TW" sz="3200" dirty="0" smtClean="0">
                <a:solidFill>
                  <a:srgbClr val="ED7D31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3200" dirty="0">
              <a:solidFill>
                <a:srgbClr val="ED7D31">
                  <a:lumMod val="50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1184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ucg.org/files/image/article/the-wave-sheaf-offering-a-ceremony-foreshadowing-salvation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3"/>
          <a:stretch/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0130" y="296562"/>
            <a:ext cx="522771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在乎心意，不在乎環境</a:t>
            </a:r>
            <a:endParaRPr lang="en-US" sz="3400" u="sng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472" y="912115"/>
            <a:ext cx="425949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「極窮之間」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第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5122" name="Picture 2" descr="http://tgim.nu/wp-content/uploads/2016/01/979583-scrooge-650x3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30" y="2478333"/>
            <a:ext cx="619125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69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upload.wikimedia.org/wikipedia/commons/f/fe/Book_of_Esther_Chapter_9-5_(Bible_Illustrations_by_Sweet_Media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77277" y="160338"/>
            <a:ext cx="21082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普珥節</a:t>
            </a:r>
            <a:endParaRPr lang="en-US" sz="5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AutoShape 6" descr="data:image/jpeg;base64,/9j/4AAQSkZJRgABAQAAAQABAAD/2wCEAAkGBxITEhUSEhIVFRUWFRcYGBgXFxUXFxUVFRcWFxUVFRUYHSggGBolGxYVITElJSktLi4uFx8zODMtNygtLisBCgoKDg0OGxAQGy0mHyUtKy0tLSstLS0tLS0tLS8rLS0tLS0tLS0rLS0tLS0tLS0tLS0tLS0tLS0tLS0tLS0tLf/AABEIAMABAAMBIgACEQEDEQH/xAAcAAABBQEBAQAAAAAAAAAAAAAEAAECBQYDBwj/xABFEAABAwIDBAcEBggFBAMAAAABAAIRAyEEEjEFQVFhBhMiMnGBkQehscFCUnKCstEUIzNic5Lh8ENTY6LCFRY0gySTw//EABsBAAIDAQEBAAAAAAAAAAAAAAAEAQMFAgYH/8QAKREAAgIBBAEEAgEFAAAAAAAAAAECEQMEEiExBRMiQVEyYZGBodHh8P/aAAwDAQACEQMRAD8AJZUIqZix0FoGgOk6wiv0r9x/8qj+nMG+PJL9Op/WCxTaE/GAfRffTs6ri+o8va5rHQGkXtcxuSxOKZLIcDDpN9LIXbG3mUWuykOcBJ3tYOLo38G6nkukm+CUrOW2NtOp9gFrXGJcfoA6WNiTuHmuuytudb2coLwJOUghw+s2feNy86d0ncS53V5ml1y49ouO9x0nluiF2w2Kp1mvqBppVaQzZqZhw1uCFf6DS5LN2Gcag7l/Vf6PTTiXGWim4mL3G/RNRL2tAyE6zeN6882J08rUzOIaarDDQ/R4yz5ON9F6Bh9sYd9MVW1mZDvLg3xBBMgqueGUWKxyxl8nT9JqbqR9eC416tR0DqiAHAnfYKt/7twVNsOrtJzOs0F2/kEOfaFgfrVP5D+aFim/gHkgvk0dTFgatePupGtYgMf6AfNZbE9N8E/LFRwg3ljuIVxheleBebYhg+1LfiFHpTT6J9WDXZkKYsEHjjZyMZUDrtIN9xB3lB47RybiJM64U9qeY+AVpgnfraf8Rn4gqJzZaZE2Fr3tyRXR1paWyCCatI35uGg4eaXlDls9JgzNYFCuNrAiO07x/wCRQWJofSHmPmOCNf3neP8AyK51O6fAphOjGnFSXJWJ0gkrRASY6J0lIBeD+l934lEkIXA/S+78SiwFVLsewfiMkp5Usi4sv2M5pFTcABJVbUcXm2nuVkIbivLPYgzrm8Qi9jPa6vSAIJ6xn4gqtuG3yfJdgzfJkaHeOYKseFFCzv6NNhDDGyYsLmyN6J1Yr1CAXA090fXCqdmAPpsLwHObIve/9wrfouSMRUgT2DvA+kFmyW10emzS3aVP4pGjr4hpywdHX8F2/Saf1h5qLMZSNg9s+IXQuZFy0jyIXBilJtXarT2KMG13gC3JnE89AsZ0pAbh8ocG3By73eHxR/S7aFPCv6ukQ4kSBr1XJ3Hl4XWAxWJc8lz3SeacwYW2pM71Gsw48Lx4+ZNcv6JPrNyBoZDgSS6dQdBG6EwxbhOU5ZGUxaRwKGlMnaMPezqaxiN3DdPGFEuUElJFksySikgglKRcopIA6MqEGQSPCysMPtmoLPOYc9R4FVaSGkyUzbbMxDXwWmbjxB5hXNLv0/4lP8bV53g8U6m4EHxHEcCtb0ZxBeGcBXpgW0l7bTvSOXBT3HotHrozw+k1zTOVfvv+1/ycovHZ8inr99/2j+JyToyG94M+hj5qRaK4ZVQolSJUCVeZTHTSmTIAMwJ73gPii2oPAau8B8UYAq5dj2n/ABR2CnQo5tdPieSjlhpedAJjefyVWa7+9mIBMWMARu8L6+Krpsdclja3IL2m0hscxogsKD4D4ojFYkmm0OP0iCeIEX960OyPZ1i67GVHvZRpvbmbmlzi218g01CYxTUY+4R1aTncTPHyTZTx9y9D2Z7M8P8A4zsQ+OJp0wfutLiPMq6wnQXBtMHDU8s27dVzjfUuJj3IepguhdQZ51sKoO2CdMp/FPwV30UqH9IeQJlh0j6zeK2GK9neDrYaaLDRquYcr2l3eEwHNJgtOixPQprhUIEA9WZzTrmEj1SeVJtyRsYNS56b02uv8mrwOR1Ns5Ta8geipOme3KeEpQ1rTVeCGCB2QNXn1txVjisdQHbcW5GscXW4cuK8Z23tF1es+q4BuY2aNGt3NH98VOnxbnb+DPz5dkaXbBa1QuJJMk3J3k8VzKZJaJmiSSSQAkkkkAJJJJACSSSQAkkkkAOFfdE8bkrU2nuvq0/UPbBVApscRpuUSimqO8c3CVo19fvP+0fxOUKlOHOAI7k+5c8JXztzHUxPjJlEOHZLrXbHOYSkuGa2P3RspyUxSTK4y32JMkkggM2fq7w+YR1MgEE35Qq/Z+p+z8wjgqp9j+m6Ra2I4g+9Z+rOZxawsiwEa+as6VbLzH96KD9nB7sxqEg6DhylVRaj2amW8yW3sD2nRcSBYdiwJEA717dtjpPhKdGm5tUPcxrewy5LXAAg7mmwieC8cxmHHWNfPl9kayi9m4TrTVaDlMMvFgcxJt4BMQgppWZGtk4ZGj1LA9I8NWcG06xDnd1paQeJgEXOirtu9MaVHPTpZqlUCLwGNdzO+OAWYobIpNHdzH6ztZG8cFKtsqi4XpgcxY+MjepWmSYm9Q6DsR7RMSMrKTKTWCm2BBJILbSSZnVVXQ4k1uyYmm65E72zPNVW0sL1dRjQbdWLnfBP5qx6Gk9e4NicrtZiDlO5V6jGkuBzRZ2oyh9g3tGx+SiykNahJP2GRbzJ9xXnLitN7QMTnxRG5jGt+Z+KzKYxqoiU3chkkkl2cCSSSQAkkkkAJJJJACSSSQAkkkkAJOmToAu9h1Oy5vAtPrM/JWp7p8CqDYtSKkcQtBPZPgUtlXuNPSyuDKcJinCYqwQfYySSSgArZ/eP2fmEe1p4FV+A733T8Qj2qqfY/pvxOuQ8CpNkaW+fiN6gkqx62uhOqEuLie6I8N5V50ZZ2Hv+u/3NAHxJWeYOwTxLvitDsEubRENzAkmxAiTuT2NUqMHUzc5tsuEkMca3g6U9HE5jGUjnI+CsFyt6St/ZO/ec3yIn5JuiNQjFxEzSdw3FvHxU+k4/Vs/iN+Dly6KmMW0iP2dTUx9XeqM/4sY0796MT0mqZsVWP+o4elvkqpH7b/8AIrT/AJj/AMRQJVi6OWMkknAQQMnCcDmERhcFVqfs6b3xrka50egQAXtDZJp0cPW1bXa8jk6k7K8fA+aq4XvtLoGa+xaGFfFOuwGqwuHde8kljuAIIB8lltmexXFO/b4ilRvo0GqY/wBoXKmjrazyuEl7/s32OYBl6r61Y83BjfRl/UrSYToNs2n3cFR8XDMfVxXLyonYz5cTL63o7Dwze7haI8KTPyTso4Wcobh54AUp9Aj1f0TsPkdG7N2XXxDslCjUqu3hjS6BxMaL6wfs6jvoUj402fkk2nSoMcWinSZ3nEBrG23uIgKPVQemfJeMwVSk4sq03U3jVr2lpHkUOV9KdPdkYfaOBqPaQ59Jjn0qgBsWjMWgnVhAPLRfNjl3GW5HMlQTs10VG+K0gcMsTuKyuGMPaeY+K0796qyrlDellSYAAoFdSFzKlC77IFMk4plJAVgO990/JHtN1XYE9r7pRxKrmuR3A6id0pQ4Thx4quhpZF8h2z9nVqrX9VSe8NJBLQSBIzCStHsinlosH7o96h0G6QUqFOvSqkjP2mGCZdkLMlhY90jxKNaIAHAR6JnDJvsyNTBRlwcxREiymGjWLqQTaK+hUrekFLNRPK/pdVnReu12Jblu3q3+H0YEq/xjZYQuu0Nq06+Lw3V5ctOg8EgQM7w0uGg0gDzKozSrj7GcEHK2vg8u6TU8uKrD98n1gqrK0nT+llxjubWH3f0WbXcXcUcvsQXqvsj6BUsSw4zFNz0w4tp0z3Xlvee/i0GwHivKwvoH2OY8VtmdSx2WpRc5rspAIDiXMdcGAbiYOi5ndcEwVs2NTo/hHFpOFoyycv6tlvddHuqtptnMGNGujWj5IXZOEqU2EVKzqziZkhoDf3WBonL4yfDRGVKc2c2RzH5pey6ih/7oFQluEw9bEwYL2gU6QP8AFqWdf6oKb9O2nr+gYeJ0GMOaP/piVfgQIGg0G4eASU8fQckKD3FoLmZDvbIdH3hqFM8vfcJ0lBJRVujFKrfFPqYj917i2kOQoMIb5mTzT1Oh2z3NDTgqEDSKbQR5i6vEym2RSOGDwraYyMEMAsMznEHhfQaecruWyNJHMSPMJ14n7e9pB2Iw9BpvTpPc6DF6pEA+TPepirdESdI1ftI6WYXCYWth6LmGvWa5uSmRDA4Q574s227eSvn8tCsNl7ONRwkEMkSRb0WopbBw4+hPiSupZYY+BvTeNzahbkqX7M7S2E+xzN3HXzVo7DP/AHfU/kjKQsOVvQwtBtDCUhh6eUsmCc1peRcgiSQbhJZNTK6PQQ8Zp8aXD5/ZiquGe0SRbkQUK8LRClnLWxMuFuN9FOpsekfokeBI9ytjnVe4S1PhvfWF/wAmVeoFWW2MGymQ1pcSRJBi3Dd4quhMxdqzDzYpYpuEu0dcG7teRR0oHD6+RRMrmRbiftOmZPmXKU8qKLbC9nkGrTnTO34hbkrz2lVyua7g4H0IK9BceF/nwV+LoR1XaFKgHZjbQe88lzbLjDhpqJsOXMohWihGo2xVBsYxXbxAfF/74LQO3qj2O0DEAxeX38il86tDmly7FKP2ik9o9FwrU3uaQXMIuCO6efishC919t2zTVwdOsLmhUv9iqA0/wC4MXjeD2W994gcToox5FstkrBPJPbBWwBoWv6LuqYfLXoValN5bEtIgjeCCII8UPS2LSAGaXQe1FpG9XD8ExrP1YiL2JMjf+apy501UWbuh8XLHNvNFNfRZY/aWOcP1leuRAJ7bmgA6SGx4K09nGLeMa1ud8OZUBaXOIJDZFiTcR71X4jauds9SOr6sMBsSAJg5oA1I9FUYSs5lVjmOc1wdYtJBHZOhCTxzk37jVy6aM8EoqKTPoVJedbB6evYQzFgvZ/mtHbZ/EYO8OYuOBWywvSHB1BLMVRd/wCxo+JCcUrVo8tn0+TDLbJclmkuLcVTOlRh8HtPzSfi6YuajAOb2/mpKKf0dklSY3pVhKelTrSPo0gXn1HZHqs7j+mOIqSKLG0G/WcRUqnwb3GH+ZQ5Jdl2PBkn0jU7e22zDNEjPUcD1dMGHPjUn6rBIlx4rwjbGBdUxNTEYioKr6jiT2S0A27GUm0AtA4iNVtThXiXuzFzyJc8kvfGhcTcgSeQmyqNsYOXMGjnS2f3gC5k+jx4OXDyt8I0tPpMeOSnk5opv0ZzmHLBsbDVoH0juAVrg6jdTF2GDuBIt80Bg8TUEUwQ0F0EEDXSH8dSIU8E4AC1g6I3kAzE+HxSjumehv8Ah9HDFhoqVMvdD3R4EyNeRVvR2Qw4V1UQHAgkl0w2Pqs08+Krdq0WtrPDSCDDhHNo0ueHuROz8Ex1J7jWyF2YBugOQT2r3mbKJ9Kjm36Uea/uAYSsWVKbhq14I9DCtsY9pLS0QMonxvMneqrBPaKlMvEtzCRE6yBbfdE1wS3KNXQ0eLrT6SV3VtETkouU38Ize0KNV73P6t8E27J7ugQDqThq1w8ivSraDQC3gLBQIT6lXB4nJJzk5Ptnm7HQb2XcPG4rfPptOrQfILi/ZtA60qZ+6FO5BGW0xPmnzc1r3bGwx/wmjwkfAqDuj+HP0XDwe4ItHXqGRLwbStJT6QAsa0NfmDQDBEExGuq6VOjNE6PqN8w74hVuL2X1D2Q8uzB2rQIyxwPNdwdPgrytSQXU2y9gs0D7x99k7ekryY6sfza+5BOwpqkUwQJkyZi2ui51dnPo1Gh7mmQSIncY3rvc7KtsdhcDbjyLsibaj8ktkO/XAn94+sqvbRc8hrdZ+AJ1VhgsLVpvDntgaTINyLKvI2zrGki46Z7ZxFStUoVDlpseWhjRAIF2ud9aRB4clT0Nn1HtD2ixfkk2E23m0EmPJbD2nbKg08U0WP6up4/4bvi30WX2bjctN1KC8uc3q2/RY6T2gdxkiw1WZktHs9DKPoJ41z0yuc0gwQR42RmCrtyim4EFslkRBB1B3yOM7wnxuHqmalQ5nWmT2hJgTaNbW0QTHQQ4AGCDBsHcWk8xZC54Hpe6O5dotaOLf1T8MGgjvtkaNGYuHIgm3iqvCftGHLmEmwOvZdwR+KxuQitTc0S05bgEMdYtImxsPRBUn/rWOMt7RJy6iWu7soUebF41skkWOIe0u7ExbUyTFkZsjDB1MkgFpccoIBECAYnifggawdUcQxpkiYBEhggEgm2bhxK0GAq03NinoyBliHMtYObqDC6hFqItqssbUPoFds2n/lUz9xn5KdHA0ye4xv3B8gjimLwN665FuPoZuFbF3mOAafdOi7U3hvcbB4ntO8uCrqu1aLTGcE8G9p38rVE7Ut2aVV3k1v4ip2shyssXEm5ufeqvabpq0WjUFzzyAaW34XcPemfia7u61lMcXOznyY2Pip4TAZZJJJd3nHUxoIGgHBHQUVG3sJBbVGj7O8fonzEjyCDp1mboENZPN3aBIG/doj+le0QGjDs7zozH6gFwPEmPIKjwO0XUq9KqWB3VVGPy6l+UgwCdCY9VdHTTklKjl+VxYk4N+5dGto9A8dUBqZGMBAhr35XWnUAGPNVxw1HDh7MW0trsf3CS2WxIgiQQb35r1D/vfZ+QPOKYAROUznHItiQfyWA6SbdpY7FgYcEfqwzNUGVr8ud2k5hrAtxnconpt0fkUw+Xk57cj9rM3Wc19U9UCWZw4QDAAM3J0Vps3Dl7y7dTt4vcPk38S6P2XXFjTn7L2n8UK92Zg+rpNa7vXLvtOMn4+5cQjQ1r9bCWHbCVt9gJw5UOoKucgTZArbMApv0cpGgVdikEzqYU2FFL1JT9SVcCiEjRCLCikLCqDpNVHYAIL2kkjgCAL8NFtnYYee5ZPC9DKp/a1Wt45QXOceN4A966jKuQ2p9lZsSsXVWiINzyiDPyXbpJVipTi7g10jgDET71pcH0bp0Zcwlz8pALiIuOA8lR0uiWJeZqPY0k3Ml5neYsut/NkbEB7Br5qwBEWdzGg1960OOHYH2m/NT2Z0bZROYOc50ESYETrACMxODztyzFwZ5iVzKSbCkuj0XaGCZWpvpVB2XgtPETvHMarxHGYV9Gq+k+z6boJFpIuHDkRB817sAsH7TNikhuLYO6MtX7H0H/AHSSDycOCTq0bHjdT6WXbJ8Mosf0kZUaQ6iXOc0A5nDq2lu9oAk3vdDdDNksxOKZSqns5XvIBgvyR2ZGgvfwVNRpue4MY1znu0a0EuPgBu56LSjY1fANZjKzix4eBTp0y0vLnA/tHOBbliZaASZ1CjBiqSSRra7Nh0+CSjKm/wDv6HquH2Rh2NysoUmjgKbL+5eae0PY9HD4im+mA0PY95a2zQ5pDZA3Tn04hWuG9qdPIOswlUPjtdW+mWTyLiDHksL0w2+/G4jrywMYxoaxhIcQ0XJJAi5J04BaK08pcM8pi13oyU07/Rotk4Pq2SYzOguIv4NB3gA+8rtisEx5lw7Q0cJDhyDgQfesjsva1SkOxDm/UdMD7JF2/BXOG6SMMB1N7STFocJNhwPuVGTT5Is0MPkcOXvv9hf/AEr/AFKv87vmk3Y1P6QzfbLn/iK7f9SZwqD/ANb/AMlF21aIBJcQBqS14+So9zHrVWdqeFa0QBA4CAPcptojgqjFdJqLbNDqh3QMo/md8gq4bYqVajWvIZTc4AtZP0rXfqbxpCtWCbV0LT1+KLUb5NHVxtNhyzLvqtGZ3mBp5qu2tjq/VPewCnlaT2u08jfYdllp4qyp4JrRlaMoG4AAei4VKeYFp3gg+dlWmkxqWPfFqzDUGSS4mZMydSTqSmxRgtPA/P8AqutAQ0A6ix8RY/Bc8aJYfA/BbqqjxcvydnchQzupubUpxmYQRwJG48jp5qTDIB4j5J1LVo4TpnouDxDalNlRujmgjlO5dnCyz/QivNBzN9OoR5P7Q+fotGW2WRNbZNGrB3FM4TopgJBilC5OhJk5CYBBAwUkxSCCRJ0xSQA6QSThACUcgUimKANyFF7AQWkAgiCDcEHcQdyTFMqgsAtn7Mo0ARRpNpzrlEE+J3rK+1d3/wAaj/H/APzeto0rLe0ihmwLjHcqU3eAnKT4Q4q3A6yKyvPcoM8mnelE66KFI2jhZSW4Y5wwZ1ad3ysiqJ7TPts/E1CNtUI4wfUR8Qu9UwCRYi45EXB9VxLmLR3B1NM3r6AvBVVtv/x6v2SpYXpXRdTiq1zHgatBc2++QNNdVW7X2tTfTdTYXEuOW7SABMm55BY8cM1JcHrJavG8Ltroz+NdBbFzmt5ETPALoHy0kWImOTm/1ChjmS31jkV1oEZRwgH1WzV8HlL5tHotixjwbPYHet0LiRdLYr5wlC/dBafIx8lLE6BYM1TZ7LTz3RT+zFYtmWrUbwef93a+aGqiWkckbth4698GZDdL3gg6eAQbncQRzjT38VsYssdit8nmdTpMqyycYurIYN0sb4f0XZDYV4bLDYyY87wiCY8eGpJ3AAankEwnQg1yaT2fMJqYnhFH1mr8itiWIDoRsWpQoE1RlfVfnLd7QAA1p5xPqr19BZGaSc20amKLUEmVxpqORWHUqLqKrs7ACxMAi3UkxpIsAXKllRXVJdUiyaBS1NlRBppxTU2QDwnAXfqkxYosDimK7FqiWoA2J1U5UUgqC0Twh8dgxVpPpGwqMcz+YRPrCLUSpXZDV8HzxXY9j3McIe05XtO5zbFdF6V076EuxL/0jDFoqxD2OsKkQA4O3PGl9baQsBU2DjmTmwtYBgJccogACSc05fetjFqIzj2ZeXBKMuFwVTjNTwAHpJ+aIbWAMg3BkRqCNCIXKlRIaZ1Mnz1VjgKXWPY2QA4gT4rjU6h4q47NHxnjYavc5Srb+gA3nsuMzJnKSTpc6XM6XTNEiYiTff2riQLRFt50lH4nDuYRLYDrt10njyQOaC4c59R/QqnTah5J0x3ynjMemwLJj555FW7p5X9NVywL5bEafDcu5EjyQ+BtmbGjp9QtD5PNroOwu0q1HMKboaTMFuYWb2iBMjdyUsXtKtUytqlsA3AaBcjsgw6DIuuJAK51RAJgWv75S+XBFps0NHrZwnFW6ss9lYEVSQXZWtaSTAt62AQWLpEBzTYgEI3ZRd1gDXluaxIBJLTEgAC6fa+GLKzmuzG5u4guINpMLDTame9k7uPw0VT6LXC41W/9mGzMPkqVQyaramUlxnKIzMyD6MgmfBef4eoIDZkgX8rLZ+zPFZcS+mdKtP8A3UjI84c70W7qPditHzrH7c1M9FLFF1NFOanyrJNECNJRdSRhaUxYiwAX0VF1FHlibIiyKABRTGkj3UlHJyU2AA6gkKSP6tMaaLCgI0lzdSVkaag6mosKK51JQNJWTqSg6gpsKLc6qQKiSmYVWdnSYSKjM3lMCgCbVVdLDGCxP8F/wVoSqHp4+Nn4mN9Mt/mIC6h+SOZ/izxxNhSQLatJjlvanPzQj2uBMEib8fmtbU4XkhSKfFa9aTK5SumaLamy8jG1BUNTNBESSGm5zD6Oo8VQ1wMwBi4I8wZHxK5Pq1XDKXOLRuJcR6ZkqFC8mLbgAL/3zS2n0ksclKTH9b5mGfC8VBIQNORVIveLbso3+N0ahqlqjecj1H9Fos88gpRqkxYSeEwpJLrs5TpgzMRVA7LSCBEgkHhruU8R11UzVeTpzmNJ4ruU0KmOnxp3Q7l8jqMipyIUaIbp6lXPROrlxuHP+qG+TwWfNVuFw76rstJjqjuDAXHziw81vOiPQmqyqzEYkhmQ5mU2nM4uGhe4WAHATPFRmyQjBplGKEpTUjftCdNCckLGNQaPVNlSTg7lADFijC6kpoQBCEgxTAUipA45UixdymIQBxyJjTXWFICUADmmmNNEuamLU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03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.epochtimes.com/assets/uploads/2016/02/1601251627142483-600x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http://p3.so.qhimg.com/bdr/_240_/t0182dd09341517483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35" y="2174079"/>
            <a:ext cx="5536565" cy="41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spiritualnetworks.com/file/pic/poll/2015/03/aab545bd4569b8647112f508bb8e26c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7665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71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interestment.co.uk/site/wp-content/uploads/2012/03/pig-and-c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www.lds.org/bc/content/bible-videos/videos/jesus-teaches-about-the-widows-mites/images/the-widow-gives-her-tith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1"/>
          <a:stretch/>
        </p:blipFill>
        <p:spPr bwMode="auto">
          <a:xfrm>
            <a:off x="0" y="0"/>
            <a:ext cx="91594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5061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ucg.org/files/image/article/the-wave-sheaf-offering-a-ceremony-foreshadowing-salvation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3"/>
          <a:stretch/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0130" y="296562"/>
            <a:ext cx="479169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三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按著力量，超過力量</a:t>
            </a:r>
            <a:endParaRPr lang="en-US" sz="3400" u="sng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11826" y="272008"/>
            <a:ext cx="1643399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第</a:t>
            </a:r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89616" y="900899"/>
            <a:ext cx="527420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貧窮 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+ 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患難 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+ 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慷慨 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= 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喜樂</a:t>
            </a:r>
            <a:endParaRPr lang="en-US" sz="34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89616" y="1491898"/>
            <a:ext cx="527420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富裕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+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順</a:t>
            </a:r>
            <a:r>
              <a:rPr lang="zh-TW" altLang="en-US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利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+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節儉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=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喜樂</a:t>
            </a:r>
            <a:endParaRPr lang="en-US" sz="34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4" name="Picture 6" descr="http://nebula.wsimg.com/218bc1ad8fad5e9aea3fc0b60a33c1d3?AccessKeyId=B187780AE2C78CBFD143&amp;disposition=0&amp;alloworigin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16" y="2453358"/>
            <a:ext cx="2693035" cy="336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581259" y="2647282"/>
            <a:ext cx="556274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「慷慨的人很少患精神病」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89616" y="4778948"/>
            <a:ext cx="2297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Karl </a:t>
            </a:r>
            <a:r>
              <a:rPr lang="en-US" altLang="zh-TW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Menniger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Picture 2" descr="Modern Maturity Dec 198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81" y="2290487"/>
            <a:ext cx="3391308" cy="442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17469" y="3942589"/>
            <a:ext cx="3416320" cy="120032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受恩的人吃得飽</a:t>
            </a:r>
            <a:endParaRPr lang="en-US" altLang="zh-TW" sz="3600" dirty="0" smtClean="0">
              <a:solidFill>
                <a:srgbClr val="4472C4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施恩的人睡得好</a:t>
            </a:r>
            <a:endParaRPr lang="en-US" sz="3600" dirty="0">
              <a:solidFill>
                <a:srgbClr val="4472C4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23598" y="3441339"/>
            <a:ext cx="42546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「施比受更為有福」</a:t>
            </a:r>
            <a:endParaRPr lang="en-US" altLang="zh-TW" sz="34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0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(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徒 </a:t>
            </a:r>
            <a:r>
              <a:rPr lang="en-US" altLang="zh-TW" sz="3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20:35)</a:t>
            </a:r>
            <a:endParaRPr lang="en-US" sz="30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834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4" grpId="0"/>
      <p:bldP spid="17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liberty.edu/media/9932/Christian-Ministry-Pastoral-Counse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798" y="858122"/>
            <a:ext cx="9332270" cy="388268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95869" y="258129"/>
            <a:ext cx="716093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「十一奉獻」是起點，而不是終點！</a:t>
            </a:r>
            <a:endParaRPr lang="en-US" sz="34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0594" y="4557922"/>
            <a:ext cx="879934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萬軍之耶和華說：你們要將</a:t>
            </a:r>
            <a:r>
              <a:rPr lang="zh-TW" altLang="en-US" sz="34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當納的</a:t>
            </a:r>
            <a:r>
              <a:rPr lang="zh-TW" altLang="en-US" sz="34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十分之一</a:t>
            </a:r>
            <a:r>
              <a:rPr lang="zh-TW" altLang="en-US" sz="34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全然送入</a:t>
            </a:r>
            <a:r>
              <a:rPr lang="zh-TW" altLang="en-US" sz="34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倉庫，使我家有糧，以此</a:t>
            </a:r>
            <a:r>
              <a:rPr lang="zh-TW" altLang="en-US" sz="34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試試我</a:t>
            </a:r>
            <a:r>
              <a:rPr lang="zh-TW" altLang="en-US" sz="34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，是否為你們敞開天上的窗戶，傾福與你們，甚至無處可容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瑪 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3:10)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42409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carolaround.com/wp-content/uploads/2015/10/grac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60881" cy="506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1521" y="1434904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宋體 Std W9" panose="02020900000000000000" pitchFamily="18" charset="-120"/>
                <a:ea typeface="華康雅宋體 Std W9" panose="02020900000000000000" pitchFamily="18" charset="-120"/>
              </a:rPr>
              <a:t>恩典時代</a:t>
            </a:r>
            <a:endParaRPr lang="en-US" sz="5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宋體 Std W9" panose="02020900000000000000" pitchFamily="18" charset="-120"/>
              <a:ea typeface="華康雅宋體 Std W9" panose="02020900000000000000" pitchFamily="18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5932" y="5036233"/>
            <a:ext cx="643317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將身體獻上，當作活祭 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羅 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12:1)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5932" y="5623649"/>
            <a:ext cx="91609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無論甚麼人，若不撇下一切所有的，就不能作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我的門徒 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路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14:33)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6" name="Picture 4" descr="http://d.gr-assets.com/books/1223630829l/115336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9"/>
          <a:stretch/>
        </p:blipFill>
        <p:spPr bwMode="auto">
          <a:xfrm>
            <a:off x="268857" y="213566"/>
            <a:ext cx="3656029" cy="47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15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ucg.org/files/image/article/the-wave-sheaf-offering-a-ceremony-foreshadowing-salvation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3"/>
          <a:stretch/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0130" y="296562"/>
            <a:ext cx="712727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四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甘</a:t>
            </a:r>
            <a:r>
              <a:rPr lang="zh-TW" altLang="en-US" sz="3400" u="sng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心樂意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、</a:t>
            </a:r>
            <a:r>
              <a:rPr lang="zh-TW" altLang="en-US" sz="3400" u="sng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再三的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求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第</a:t>
            </a:r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、</a:t>
            </a:r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8194" name="Picture 2" descr="http://marketingland.com/wp-content/ml-loads/2015/04/shame-ss-1920-800x5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76" y="1145551"/>
            <a:ext cx="3622278" cy="2413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newsjunkiepost.com/wp-content/uploads/2011/08/gun2he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829" y="1145551"/>
            <a:ext cx="2784573" cy="2517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theaccidentalmissionary.files.wordpress.com/2014/02/money-bless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3883609"/>
            <a:ext cx="504825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3980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ucg.org/files/image/article/the-wave-sheaf-offering-a-ceremony-foreshadowing-salvation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3"/>
          <a:stretch/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0130" y="296562"/>
            <a:ext cx="712727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四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甘</a:t>
            </a:r>
            <a:r>
              <a:rPr lang="zh-TW" altLang="en-US" sz="3400" u="sng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心樂意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、</a:t>
            </a:r>
            <a:r>
              <a:rPr lang="zh-TW" altLang="en-US" sz="3400" u="sng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再三的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求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第</a:t>
            </a:r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、</a:t>
            </a:r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8" name="Picture 2" descr="http://www.coinspectator.com/wp-content/uploads/2014/02/church-tip-tra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971" y="3759259"/>
            <a:ext cx="5324638" cy="283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churchsupplies-shop.com/WebRoot/Store10/Shops/62233561/4A7D/E0AF/8481/63F1/34F3/C0A8/28BA/8464/Klingelbeutel_r_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2522">
            <a:off x="4995551" y="1680897"/>
            <a:ext cx="3747006" cy="195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7273">
            <a:off x="73410" y="320488"/>
            <a:ext cx="8953125" cy="28979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85325" y="3409197"/>
            <a:ext cx="3828947" cy="287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6872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ucg.org/files/image/article/the-wave-sheaf-offering-a-ceremony-foreshadowing-salvation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3"/>
          <a:stretch/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42773" y="1058105"/>
            <a:ext cx="28007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心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」的奉獻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2772" y="1673658"/>
            <a:ext cx="28007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34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手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」的奉獻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0130" y="296562"/>
            <a:ext cx="712727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四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甘</a:t>
            </a:r>
            <a:r>
              <a:rPr lang="zh-TW" altLang="en-US" sz="3400" u="sng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心樂意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、</a:t>
            </a:r>
            <a:r>
              <a:rPr lang="zh-TW" altLang="en-US" sz="3400" u="sng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再三的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求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第</a:t>
            </a:r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、</a:t>
            </a:r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4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9218" name="Picture 2" descr="http://media.nj.com/ledgerupdates_impact/photo/2009/12/church-donationsjpg-e63f974cc821f105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57" y="1058105"/>
            <a:ext cx="4114800" cy="27336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s-media-cache-ak0.pinimg.com/564x/21/57/4c/21574c3b46f8b4b2835733b2c4a3fbc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88" y="2579576"/>
            <a:ext cx="4141981" cy="40391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490866" y="3960951"/>
            <a:ext cx="4254691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因為人有願作的心，</a:t>
            </a:r>
            <a:endParaRPr lang="en-US" altLang="zh-TW" sz="34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必蒙悅納，</a:t>
            </a:r>
            <a:endParaRPr lang="en-US" altLang="zh-TW" sz="34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乃是照他所有的，</a:t>
            </a:r>
            <a:endParaRPr lang="en-US" altLang="zh-TW" sz="34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並不是照他所無的</a:t>
            </a:r>
            <a:endParaRPr lang="en-US" altLang="zh-TW" sz="34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(12 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2379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churchplants.com/wp-content/uploads/files/PreparingforBlessingToday_8784109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0498"/>
            <a:ext cx="9144000" cy="527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7309" y="98476"/>
            <a:ext cx="688361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並且他們所作的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更照神的旨意，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先把自已獻給主</a:t>
            </a:r>
            <a:r>
              <a:rPr 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(5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0883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upload.wikimedia.org/wikipedia/commons/8/8e/Cross_in_suns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08883" y="62887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600" b="1" dirty="0" smtClean="0">
                <a:solidFill>
                  <a:srgbClr val="FFFFFF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假若宇宙都歸我有</a:t>
            </a:r>
            <a:endParaRPr lang="en-US" altLang="zh-TW" sz="3600" b="1" dirty="0" smtClean="0">
              <a:solidFill>
                <a:srgbClr val="FFFFFF"/>
              </a:solidFill>
              <a:effectLst>
                <a:glow rad="1016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600" b="1" dirty="0" smtClean="0">
                <a:solidFill>
                  <a:srgbClr val="FFFFFF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盡獻於主仍覺不夠</a:t>
            </a:r>
            <a:r>
              <a:rPr lang="zh-TW" altLang="en-US" sz="3600" b="1" dirty="0" smtClean="0">
                <a:solidFill>
                  <a:prstClr val="black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/>
            </a:r>
            <a:br>
              <a:rPr lang="zh-TW" altLang="en-US" sz="3600" b="1" dirty="0" smtClean="0">
                <a:solidFill>
                  <a:prstClr val="black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</a:br>
            <a:r>
              <a:rPr lang="zh-TW" altLang="en-US" sz="3600" b="1" dirty="0" smtClean="0">
                <a:solidFill>
                  <a:srgbClr val="FFFFFF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愛既如此奇妙深厚 </a:t>
            </a:r>
            <a:endParaRPr lang="en-US" altLang="zh-TW" sz="3600" b="1" dirty="0" smtClean="0">
              <a:solidFill>
                <a:srgbClr val="FFFFFF"/>
              </a:solidFill>
              <a:effectLst>
                <a:glow rad="1016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600" b="1" dirty="0" smtClean="0">
                <a:solidFill>
                  <a:srgbClr val="FFFFFF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當得我心我命所有</a:t>
            </a:r>
            <a:endParaRPr lang="en-US" sz="3600" b="1" dirty="0">
              <a:solidFill>
                <a:prstClr val="black"/>
              </a:solidFill>
              <a:effectLst>
                <a:glow rad="1016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413" y="90267"/>
            <a:ext cx="60089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我每思念十字寶架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              </a:t>
            </a:r>
          </a:p>
          <a:p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(#188)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867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14818</TotalTime>
  <Words>391</Words>
  <Application>Microsoft Macintosh PowerPoint</Application>
  <PresentationFormat>On-screen Show (4:3)</PresentationFormat>
  <Paragraphs>57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Sprint SF</vt:lpstr>
      <vt:lpstr>Calibri Light</vt:lpstr>
      <vt:lpstr>Wingdings 2</vt:lpstr>
      <vt:lpstr>文鼎粗圓</vt:lpstr>
      <vt:lpstr>Franklin Gothic Book</vt:lpstr>
      <vt:lpstr>文鼎霹靂體</vt:lpstr>
      <vt:lpstr>Franklin Gothic Medium</vt:lpstr>
      <vt:lpstr>Calibri</vt:lpstr>
      <vt:lpstr>微軟正黑體</vt:lpstr>
      <vt:lpstr>Arial Narrow</vt:lpstr>
      <vt:lpstr>2_Custom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798</cp:revision>
  <dcterms:created xsi:type="dcterms:W3CDTF">2014-05-08T21:19:49Z</dcterms:created>
  <dcterms:modified xsi:type="dcterms:W3CDTF">2016-08-15T16:00:34Z</dcterms:modified>
</cp:coreProperties>
</file>