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756" r:id="rId2"/>
    <p:sldMasterId id="2147483769" r:id="rId3"/>
  </p:sldMasterIdLst>
  <p:notesMasterIdLst>
    <p:notesMasterId r:id="rId20"/>
  </p:notesMasterIdLst>
  <p:sldIdLst>
    <p:sldId id="682" r:id="rId4"/>
    <p:sldId id="715" r:id="rId5"/>
    <p:sldId id="716" r:id="rId6"/>
    <p:sldId id="717" r:id="rId7"/>
    <p:sldId id="718" r:id="rId8"/>
    <p:sldId id="719" r:id="rId9"/>
    <p:sldId id="720" r:id="rId10"/>
    <p:sldId id="721" r:id="rId11"/>
    <p:sldId id="722" r:id="rId12"/>
    <p:sldId id="723" r:id="rId13"/>
    <p:sldId id="724" r:id="rId14"/>
    <p:sldId id="725" r:id="rId15"/>
    <p:sldId id="726" r:id="rId16"/>
    <p:sldId id="727" r:id="rId17"/>
    <p:sldId id="728" r:id="rId18"/>
    <p:sldId id="72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700000"/>
    <a:srgbClr val="FFFFFF"/>
    <a:srgbClr val="FF00FF"/>
    <a:srgbClr val="0000CC"/>
    <a:srgbClr val="993300"/>
    <a:srgbClr val="FFFFCC"/>
    <a:srgbClr val="172663"/>
    <a:srgbClr val="C00000"/>
    <a:srgbClr val="C65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72" autoAdjust="0"/>
    <p:restoredTop sz="94622" autoAdjust="0"/>
  </p:normalViewPr>
  <p:slideViewPr>
    <p:cSldViewPr>
      <p:cViewPr varScale="1">
        <p:scale>
          <a:sx n="56" d="100"/>
          <a:sy n="56" d="100"/>
        </p:scale>
        <p:origin x="-72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51AAE-7AEF-4CF9-862C-B90164D43022}" type="datetimeFigureOut">
              <a:rPr lang="en-US" smtClean="0"/>
              <a:t>8/19/16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7F86C-B13E-4F23-AE94-BDAC843DAB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33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CD74A43-7523-40E2-8BA0-8D973009321D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302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A46EF53-0958-451A-9AF7-524BD4935F53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832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297AA5B-3D9B-4309-AB32-838E1D0825CB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374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E8A2329-4AD7-4C1F-BD32-2A5EF1409864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619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273DC38-B516-44F4-963B-981008FC367E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905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4B60199-ACE7-46E1-A03A-507EC54F7D45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377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3F51AA0-2257-4FED-A268-3DC11A488AF3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730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ED0930E-1FE8-431E-8DC1-D8195BC0CAF6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1234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D849FA6-361A-4B0A-BFB4-3DB9C7DA8A16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333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91D23C0-DDDF-4455-95B6-97B97109A897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11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343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460ADF6-A237-443C-BED4-A3C35A51F9BA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12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8591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83B1820-D03E-41BB-93FA-8C2A64F9B834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13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300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7D85F15-F0B6-4D2E-893C-74B572796D1B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071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75BB872-71EC-4E07-ADF3-CAED7D133043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15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2834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859B395-8FDA-41C1-A53A-9584BB3A6CBA}" type="slidenum">
              <a:rPr lang="zh-TW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16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670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038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872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74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13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6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677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030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49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83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290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574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8/19/16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09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8/19/16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37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8/19/16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570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8/19/16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377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8/19/16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606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8/19/16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148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8/19/16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91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8/19/16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609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8/19/16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561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8/19/16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5107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8/19/16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3471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8/19/16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78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4805 w 6027"/>
                <a:gd name="T1" fmla="*/ 109 h 2296"/>
                <a:gd name="T2" fmla="*/ 0 w 6027"/>
                <a:gd name="T3" fmla="*/ 109 h 2296"/>
                <a:gd name="T4" fmla="*/ 0 w 6027"/>
                <a:gd name="T5" fmla="*/ 0 h 2296"/>
                <a:gd name="T6" fmla="*/ 4805 w 6027"/>
                <a:gd name="T7" fmla="*/ 0 h 2296"/>
                <a:gd name="T8" fmla="*/ 4805 w 6027"/>
                <a:gd name="T9" fmla="*/ 109 h 2296"/>
                <a:gd name="T10" fmla="*/ 4805 w 6027"/>
                <a:gd name="T11" fmla="*/ 109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>
              <a:gd name="T0" fmla="*/ 2147483647 w 5748"/>
              <a:gd name="T1" fmla="*/ 2147483647 h 246"/>
              <a:gd name="T2" fmla="*/ 0 w 5748"/>
              <a:gd name="T3" fmla="*/ 2147483647 h 246"/>
              <a:gd name="T4" fmla="*/ 0 w 5748"/>
              <a:gd name="T5" fmla="*/ 0 h 246"/>
              <a:gd name="T6" fmla="*/ 2147483647 w 5748"/>
              <a:gd name="T7" fmla="*/ 0 h 246"/>
              <a:gd name="T8" fmla="*/ 2147483647 w 5748"/>
              <a:gd name="T9" fmla="*/ 2147483647 h 246"/>
              <a:gd name="T10" fmla="*/ 2147483647 w 5748"/>
              <a:gd name="T11" fmla="*/ 2147483647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</a:endParaRP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>
                  <a:gd name="T0" fmla="*/ 636 w 994"/>
                  <a:gd name="T1" fmla="*/ 373 h 529"/>
                  <a:gd name="T2" fmla="*/ 495 w 994"/>
                  <a:gd name="T3" fmla="*/ 370 h 529"/>
                  <a:gd name="T4" fmla="*/ 280 w 994"/>
                  <a:gd name="T5" fmla="*/ 249 h 529"/>
                  <a:gd name="T6" fmla="*/ 127 w 994"/>
                  <a:gd name="T7" fmla="*/ 66 h 529"/>
                  <a:gd name="T8" fmla="*/ 0 w 994"/>
                  <a:gd name="T9" fmla="*/ 0 h 529"/>
                  <a:gd name="T10" fmla="*/ 22 w 994"/>
                  <a:gd name="T11" fmla="*/ 26 h 529"/>
                  <a:gd name="T12" fmla="*/ 0 w 994"/>
                  <a:gd name="T13" fmla="*/ 65 h 529"/>
                  <a:gd name="T14" fmla="*/ 30 w 994"/>
                  <a:gd name="T15" fmla="*/ 119 h 529"/>
                  <a:gd name="T16" fmla="*/ 75 w 994"/>
                  <a:gd name="T17" fmla="*/ 243 h 529"/>
                  <a:gd name="T18" fmla="*/ 45 w 994"/>
                  <a:gd name="T19" fmla="*/ 422 h 529"/>
                  <a:gd name="T20" fmla="*/ 200 w 994"/>
                  <a:gd name="T21" fmla="*/ 329 h 529"/>
                  <a:gd name="T22" fmla="*/ 592 w 994"/>
                  <a:gd name="T23" fmla="*/ 527 h 529"/>
                  <a:gd name="T24" fmla="*/ 994 w 994"/>
                  <a:gd name="T25" fmla="*/ 529 h 529"/>
                  <a:gd name="T26" fmla="*/ 828 w 994"/>
                  <a:gd name="T27" fmla="*/ 473 h 529"/>
                  <a:gd name="T28" fmla="*/ 636 w 994"/>
                  <a:gd name="T29" fmla="*/ 373 h 52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31 h 353"/>
                  <a:gd name="T4" fmla="*/ 24 w 186"/>
                  <a:gd name="T5" fmla="*/ 54 h 353"/>
                  <a:gd name="T6" fmla="*/ 18 w 186"/>
                  <a:gd name="T7" fmla="*/ 116 h 353"/>
                  <a:gd name="T8" fmla="*/ 42 w 186"/>
                  <a:gd name="T9" fmla="*/ 200 h 353"/>
                  <a:gd name="T10" fmla="*/ 48 w 186"/>
                  <a:gd name="T11" fmla="*/ 284 h 353"/>
                  <a:gd name="T12" fmla="*/ 0 w 186"/>
                  <a:gd name="T13" fmla="*/ 620 h 353"/>
                  <a:gd name="T14" fmla="*/ 54 w 186"/>
                  <a:gd name="T15" fmla="*/ 410 h 353"/>
                  <a:gd name="T16" fmla="*/ 84 w 186"/>
                  <a:gd name="T17" fmla="*/ 379 h 353"/>
                  <a:gd name="T18" fmla="*/ 126 w 186"/>
                  <a:gd name="T19" fmla="*/ 222 h 353"/>
                  <a:gd name="T20" fmla="*/ 144 w 186"/>
                  <a:gd name="T21" fmla="*/ 210 h 353"/>
                  <a:gd name="T22" fmla="*/ 144 w 186"/>
                  <a:gd name="T23" fmla="*/ 158 h 353"/>
                  <a:gd name="T24" fmla="*/ 186 w 186"/>
                  <a:gd name="T25" fmla="*/ 116 h 353"/>
                  <a:gd name="T26" fmla="*/ 162 w 186"/>
                  <a:gd name="T27" fmla="*/ 105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11 h 66"/>
                  <a:gd name="T8" fmla="*/ 6 w 155"/>
                  <a:gd name="T9" fmla="*/ 31 h 66"/>
                  <a:gd name="T10" fmla="*/ 0 w 155"/>
                  <a:gd name="T11" fmla="*/ 43 h 66"/>
                  <a:gd name="T12" fmla="*/ 78 w 155"/>
                  <a:gd name="T13" fmla="*/ 105 h 66"/>
                  <a:gd name="T14" fmla="*/ 96 w 155"/>
                  <a:gd name="T15" fmla="*/ 74 h 66"/>
                  <a:gd name="T16" fmla="*/ 155 w 155"/>
                  <a:gd name="T17" fmla="*/ 117 h 66"/>
                  <a:gd name="T18" fmla="*/ 126 w 155"/>
                  <a:gd name="T19" fmla="*/ 43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66 h 72"/>
                  <a:gd name="T2" fmla="*/ 0 w 42"/>
                  <a:gd name="T3" fmla="*/ 33 h 72"/>
                  <a:gd name="T4" fmla="*/ 12 w 42"/>
                  <a:gd name="T5" fmla="*/ 11 h 72"/>
                  <a:gd name="T6" fmla="*/ 0 w 42"/>
                  <a:gd name="T7" fmla="*/ 11 h 72"/>
                  <a:gd name="T8" fmla="*/ 12 w 42"/>
                  <a:gd name="T9" fmla="*/ 11 h 72"/>
                  <a:gd name="T10" fmla="*/ 24 w 42"/>
                  <a:gd name="T11" fmla="*/ 11 h 72"/>
                  <a:gd name="T12" fmla="*/ 36 w 42"/>
                  <a:gd name="T13" fmla="*/ 11 h 72"/>
                  <a:gd name="T14" fmla="*/ 42 w 42"/>
                  <a:gd name="T15" fmla="*/ 0 h 72"/>
                  <a:gd name="T16" fmla="*/ 30 w 42"/>
                  <a:gd name="T17" fmla="*/ 33 h 72"/>
                  <a:gd name="T18" fmla="*/ 42 w 42"/>
                  <a:gd name="T19" fmla="*/ 88 h 72"/>
                  <a:gd name="T20" fmla="*/ 12 w 42"/>
                  <a:gd name="T21" fmla="*/ 129 h 72"/>
                  <a:gd name="T22" fmla="*/ 6 w 42"/>
                  <a:gd name="T23" fmla="*/ 66 h 72"/>
                  <a:gd name="T24" fmla="*/ 6 w 42"/>
                  <a:gd name="T25" fmla="*/ 66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5 h 287"/>
                <a:gd name="T4" fmla="*/ 66 w 365"/>
                <a:gd name="T5" fmla="*/ 118 h 287"/>
                <a:gd name="T6" fmla="*/ 143 w 365"/>
                <a:gd name="T7" fmla="*/ 195 h 287"/>
                <a:gd name="T8" fmla="*/ 191 w 365"/>
                <a:gd name="T9" fmla="*/ 178 h 287"/>
                <a:gd name="T10" fmla="*/ 341 w 365"/>
                <a:gd name="T11" fmla="*/ 307 h 287"/>
                <a:gd name="T12" fmla="*/ 305 w 365"/>
                <a:gd name="T13" fmla="*/ 186 h 287"/>
                <a:gd name="T14" fmla="*/ 365 w 365"/>
                <a:gd name="T15" fmla="*/ 142 h 287"/>
                <a:gd name="T16" fmla="*/ 359 w 365"/>
                <a:gd name="T17" fmla="*/ 136 h 287"/>
                <a:gd name="T18" fmla="*/ 335 w 365"/>
                <a:gd name="T19" fmla="*/ 124 h 287"/>
                <a:gd name="T20" fmla="*/ 299 w 365"/>
                <a:gd name="T21" fmla="*/ 95 h 287"/>
                <a:gd name="T22" fmla="*/ 257 w 365"/>
                <a:gd name="T23" fmla="*/ 77 h 287"/>
                <a:gd name="T24" fmla="*/ 215 w 365"/>
                <a:gd name="T25" fmla="*/ 59 h 287"/>
                <a:gd name="T26" fmla="*/ 173 w 365"/>
                <a:gd name="T27" fmla="*/ 41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5 h 60"/>
                <a:gd name="T16" fmla="*/ 65 w 71"/>
                <a:gd name="T17" fmla="*/ 47 h 60"/>
                <a:gd name="T18" fmla="*/ 71 w 71"/>
                <a:gd name="T19" fmla="*/ 59 h 60"/>
                <a:gd name="T20" fmla="*/ 71 w 71"/>
                <a:gd name="T21" fmla="*/ 65 h 60"/>
                <a:gd name="T22" fmla="*/ 59 w 71"/>
                <a:gd name="T23" fmla="*/ 59 h 60"/>
                <a:gd name="T24" fmla="*/ 47 w 71"/>
                <a:gd name="T25" fmla="*/ 47 h 60"/>
                <a:gd name="T26" fmla="*/ 23 w 71"/>
                <a:gd name="T27" fmla="*/ 35 h 60"/>
                <a:gd name="T28" fmla="*/ 23 w 71"/>
                <a:gd name="T29" fmla="*/ 41 h 60"/>
                <a:gd name="T30" fmla="*/ 18 w 71"/>
                <a:gd name="T31" fmla="*/ 47 h 60"/>
                <a:gd name="T32" fmla="*/ 12 w 71"/>
                <a:gd name="T33" fmla="*/ 53 h 60"/>
                <a:gd name="T34" fmla="*/ 6 w 71"/>
                <a:gd name="T35" fmla="*/ 53 h 60"/>
                <a:gd name="T36" fmla="*/ 6 w 71"/>
                <a:gd name="T37" fmla="*/ 53 h 60"/>
                <a:gd name="T38" fmla="*/ 6 w 71"/>
                <a:gd name="T39" fmla="*/ 41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9 h 162"/>
                <a:gd name="T10" fmla="*/ 96 w 161"/>
                <a:gd name="T11" fmla="*/ 65 h 162"/>
                <a:gd name="T12" fmla="*/ 102 w 161"/>
                <a:gd name="T13" fmla="*/ 77 h 162"/>
                <a:gd name="T14" fmla="*/ 108 w 161"/>
                <a:gd name="T15" fmla="*/ 89 h 162"/>
                <a:gd name="T16" fmla="*/ 120 w 161"/>
                <a:gd name="T17" fmla="*/ 101 h 162"/>
                <a:gd name="T18" fmla="*/ 143 w 161"/>
                <a:gd name="T19" fmla="*/ 119 h 162"/>
                <a:gd name="T20" fmla="*/ 155 w 161"/>
                <a:gd name="T21" fmla="*/ 148 h 162"/>
                <a:gd name="T22" fmla="*/ 161 w 161"/>
                <a:gd name="T23" fmla="*/ 166 h 162"/>
                <a:gd name="T24" fmla="*/ 161 w 161"/>
                <a:gd name="T25" fmla="*/ 172 h 162"/>
                <a:gd name="T26" fmla="*/ 96 w 161"/>
                <a:gd name="T27" fmla="*/ 107 h 162"/>
                <a:gd name="T28" fmla="*/ 30 w 161"/>
                <a:gd name="T29" fmla="*/ 59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5 h 60"/>
                <a:gd name="T4" fmla="*/ 41 w 59"/>
                <a:gd name="T5" fmla="*/ 41 h 60"/>
                <a:gd name="T6" fmla="*/ 47 w 59"/>
                <a:gd name="T7" fmla="*/ 47 h 60"/>
                <a:gd name="T8" fmla="*/ 53 w 59"/>
                <a:gd name="T9" fmla="*/ 59 h 60"/>
                <a:gd name="T10" fmla="*/ 53 w 59"/>
                <a:gd name="T11" fmla="*/ 65 h 60"/>
                <a:gd name="T12" fmla="*/ 47 w 59"/>
                <a:gd name="T13" fmla="*/ 59 h 60"/>
                <a:gd name="T14" fmla="*/ 35 w 59"/>
                <a:gd name="T15" fmla="*/ 53 h 60"/>
                <a:gd name="T16" fmla="*/ 23 w 59"/>
                <a:gd name="T17" fmla="*/ 41 h 60"/>
                <a:gd name="T18" fmla="*/ 17 w 59"/>
                <a:gd name="T19" fmla="*/ 35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41 h 204"/>
                <a:gd name="T2" fmla="*/ 245 w 245"/>
                <a:gd name="T3" fmla="*/ 47 h 204"/>
                <a:gd name="T4" fmla="*/ 209 w 245"/>
                <a:gd name="T5" fmla="*/ 89 h 204"/>
                <a:gd name="T6" fmla="*/ 143 w 245"/>
                <a:gd name="T7" fmla="*/ 142 h 204"/>
                <a:gd name="T8" fmla="*/ 167 w 245"/>
                <a:gd name="T9" fmla="*/ 166 h 204"/>
                <a:gd name="T10" fmla="*/ 179 w 245"/>
                <a:gd name="T11" fmla="*/ 219 h 204"/>
                <a:gd name="T12" fmla="*/ 77 w 245"/>
                <a:gd name="T13" fmla="*/ 142 h 204"/>
                <a:gd name="T14" fmla="*/ 47 w 245"/>
                <a:gd name="T15" fmla="*/ 89 h 204"/>
                <a:gd name="T16" fmla="*/ 89 w 245"/>
                <a:gd name="T17" fmla="*/ 71 h 204"/>
                <a:gd name="T18" fmla="*/ 59 w 245"/>
                <a:gd name="T19" fmla="*/ 41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41 h 204"/>
                <a:gd name="T50" fmla="*/ 233 w 245"/>
                <a:gd name="T51" fmla="*/ 41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64534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64535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82A5BF4-84F7-4D4C-8F76-EAF46B531619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59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7F999-0E0C-4B14-AE30-274C954DD584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1254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76437-F6E8-497B-97BB-4EA112024891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9910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ECFBC9-26F6-4E40-A570-B6E4D6427309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2364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EBB48C-F0CE-4E06-8006-743F44E5604A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691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966A72-ED58-4D09-82C6-B9CE532A6A23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0273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A8B92A-8F92-4B52-AEDF-FCE09884EB2C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8213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5BAB07-2684-4A85-8143-159E69FDE2F5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4003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3B929B-14F0-4ED8-8938-276C8B7B814B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2374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664B2-66EE-4CC6-A340-D1896FB7FB2E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5827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1BBCE-6F15-4B4D-B11C-00AB8B0071F5}" type="slidenum">
              <a:rPr lang="zh-TW" altLang="en-US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81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82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8/19/16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97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847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4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4805 w 6027"/>
                <a:gd name="T1" fmla="*/ 109 h 2296"/>
                <a:gd name="T2" fmla="*/ 0 w 6027"/>
                <a:gd name="T3" fmla="*/ 109 h 2296"/>
                <a:gd name="T4" fmla="*/ 0 w 6027"/>
                <a:gd name="T5" fmla="*/ 0 h 2296"/>
                <a:gd name="T6" fmla="*/ 4805 w 6027"/>
                <a:gd name="T7" fmla="*/ 0 h 2296"/>
                <a:gd name="T8" fmla="*/ 4805 w 6027"/>
                <a:gd name="T9" fmla="*/ 109 h 2296"/>
                <a:gd name="T10" fmla="*/ 4805 w 6027"/>
                <a:gd name="T11" fmla="*/ 109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63492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27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>
              <a:gd name="T0" fmla="*/ 2147483647 w 5748"/>
              <a:gd name="T1" fmla="*/ 2147483647 h 246"/>
              <a:gd name="T2" fmla="*/ 0 w 5748"/>
              <a:gd name="T3" fmla="*/ 2147483647 h 246"/>
              <a:gd name="T4" fmla="*/ 0 w 5748"/>
              <a:gd name="T5" fmla="*/ 0 h 246"/>
              <a:gd name="T6" fmla="*/ 2147483647 w 5748"/>
              <a:gd name="T7" fmla="*/ 0 h 246"/>
              <a:gd name="T8" fmla="*/ 2147483647 w 5748"/>
              <a:gd name="T9" fmla="*/ 2147483647 h 246"/>
              <a:gd name="T10" fmla="*/ 2147483647 w 5748"/>
              <a:gd name="T11" fmla="*/ 2147483647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</a:endParaRPr>
          </a:p>
        </p:txBody>
      </p:sp>
      <p:grpSp>
        <p:nvGrpSpPr>
          <p:cNvPr id="102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63495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104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044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45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31 h 353"/>
                  <a:gd name="T4" fmla="*/ 24 w 186"/>
                  <a:gd name="T5" fmla="*/ 54 h 353"/>
                  <a:gd name="T6" fmla="*/ 18 w 186"/>
                  <a:gd name="T7" fmla="*/ 116 h 353"/>
                  <a:gd name="T8" fmla="*/ 42 w 186"/>
                  <a:gd name="T9" fmla="*/ 200 h 353"/>
                  <a:gd name="T10" fmla="*/ 48 w 186"/>
                  <a:gd name="T11" fmla="*/ 284 h 353"/>
                  <a:gd name="T12" fmla="*/ 0 w 186"/>
                  <a:gd name="T13" fmla="*/ 620 h 353"/>
                  <a:gd name="T14" fmla="*/ 54 w 186"/>
                  <a:gd name="T15" fmla="*/ 410 h 353"/>
                  <a:gd name="T16" fmla="*/ 84 w 186"/>
                  <a:gd name="T17" fmla="*/ 379 h 353"/>
                  <a:gd name="T18" fmla="*/ 126 w 186"/>
                  <a:gd name="T19" fmla="*/ 222 h 353"/>
                  <a:gd name="T20" fmla="*/ 144 w 186"/>
                  <a:gd name="T21" fmla="*/ 210 h 353"/>
                  <a:gd name="T22" fmla="*/ 144 w 186"/>
                  <a:gd name="T23" fmla="*/ 158 h 353"/>
                  <a:gd name="T24" fmla="*/ 186 w 186"/>
                  <a:gd name="T25" fmla="*/ 116 h 353"/>
                  <a:gd name="T26" fmla="*/ 162 w 186"/>
                  <a:gd name="T27" fmla="*/ 105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46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47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11 h 66"/>
                  <a:gd name="T8" fmla="*/ 6 w 155"/>
                  <a:gd name="T9" fmla="*/ 31 h 66"/>
                  <a:gd name="T10" fmla="*/ 0 w 155"/>
                  <a:gd name="T11" fmla="*/ 43 h 66"/>
                  <a:gd name="T12" fmla="*/ 78 w 155"/>
                  <a:gd name="T13" fmla="*/ 105 h 66"/>
                  <a:gd name="T14" fmla="*/ 96 w 155"/>
                  <a:gd name="T15" fmla="*/ 74 h 66"/>
                  <a:gd name="T16" fmla="*/ 155 w 155"/>
                  <a:gd name="T17" fmla="*/ 117 h 66"/>
                  <a:gd name="T18" fmla="*/ 126 w 155"/>
                  <a:gd name="T19" fmla="*/ 43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48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66 h 72"/>
                  <a:gd name="T2" fmla="*/ 0 w 42"/>
                  <a:gd name="T3" fmla="*/ 33 h 72"/>
                  <a:gd name="T4" fmla="*/ 12 w 42"/>
                  <a:gd name="T5" fmla="*/ 11 h 72"/>
                  <a:gd name="T6" fmla="*/ 0 w 42"/>
                  <a:gd name="T7" fmla="*/ 11 h 72"/>
                  <a:gd name="T8" fmla="*/ 12 w 42"/>
                  <a:gd name="T9" fmla="*/ 11 h 72"/>
                  <a:gd name="T10" fmla="*/ 24 w 42"/>
                  <a:gd name="T11" fmla="*/ 11 h 72"/>
                  <a:gd name="T12" fmla="*/ 36 w 42"/>
                  <a:gd name="T13" fmla="*/ 11 h 72"/>
                  <a:gd name="T14" fmla="*/ 42 w 42"/>
                  <a:gd name="T15" fmla="*/ 0 h 72"/>
                  <a:gd name="T16" fmla="*/ 30 w 42"/>
                  <a:gd name="T17" fmla="*/ 33 h 72"/>
                  <a:gd name="T18" fmla="*/ 42 w 42"/>
                  <a:gd name="T19" fmla="*/ 88 h 72"/>
                  <a:gd name="T20" fmla="*/ 12 w 42"/>
                  <a:gd name="T21" fmla="*/ 129 h 72"/>
                  <a:gd name="T22" fmla="*/ 6 w 42"/>
                  <a:gd name="T23" fmla="*/ 66 h 72"/>
                  <a:gd name="T24" fmla="*/ 6 w 42"/>
                  <a:gd name="T25" fmla="*/ 66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3502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2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035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5 h 287"/>
                <a:gd name="T4" fmla="*/ 66 w 365"/>
                <a:gd name="T5" fmla="*/ 118 h 287"/>
                <a:gd name="T6" fmla="*/ 143 w 365"/>
                <a:gd name="T7" fmla="*/ 195 h 287"/>
                <a:gd name="T8" fmla="*/ 191 w 365"/>
                <a:gd name="T9" fmla="*/ 178 h 287"/>
                <a:gd name="T10" fmla="*/ 341 w 365"/>
                <a:gd name="T11" fmla="*/ 307 h 287"/>
                <a:gd name="T12" fmla="*/ 305 w 365"/>
                <a:gd name="T13" fmla="*/ 186 h 287"/>
                <a:gd name="T14" fmla="*/ 365 w 365"/>
                <a:gd name="T15" fmla="*/ 142 h 287"/>
                <a:gd name="T16" fmla="*/ 359 w 365"/>
                <a:gd name="T17" fmla="*/ 136 h 287"/>
                <a:gd name="T18" fmla="*/ 335 w 365"/>
                <a:gd name="T19" fmla="*/ 124 h 287"/>
                <a:gd name="T20" fmla="*/ 299 w 365"/>
                <a:gd name="T21" fmla="*/ 95 h 287"/>
                <a:gd name="T22" fmla="*/ 257 w 365"/>
                <a:gd name="T23" fmla="*/ 77 h 287"/>
                <a:gd name="T24" fmla="*/ 215 w 365"/>
                <a:gd name="T25" fmla="*/ 59 h 287"/>
                <a:gd name="T26" fmla="*/ 173 w 365"/>
                <a:gd name="T27" fmla="*/ 41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6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7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5 h 60"/>
                <a:gd name="T16" fmla="*/ 65 w 71"/>
                <a:gd name="T17" fmla="*/ 47 h 60"/>
                <a:gd name="T18" fmla="*/ 71 w 71"/>
                <a:gd name="T19" fmla="*/ 59 h 60"/>
                <a:gd name="T20" fmla="*/ 71 w 71"/>
                <a:gd name="T21" fmla="*/ 65 h 60"/>
                <a:gd name="T22" fmla="*/ 59 w 71"/>
                <a:gd name="T23" fmla="*/ 59 h 60"/>
                <a:gd name="T24" fmla="*/ 47 w 71"/>
                <a:gd name="T25" fmla="*/ 47 h 60"/>
                <a:gd name="T26" fmla="*/ 23 w 71"/>
                <a:gd name="T27" fmla="*/ 35 h 60"/>
                <a:gd name="T28" fmla="*/ 23 w 71"/>
                <a:gd name="T29" fmla="*/ 41 h 60"/>
                <a:gd name="T30" fmla="*/ 18 w 71"/>
                <a:gd name="T31" fmla="*/ 47 h 60"/>
                <a:gd name="T32" fmla="*/ 12 w 71"/>
                <a:gd name="T33" fmla="*/ 53 h 60"/>
                <a:gd name="T34" fmla="*/ 6 w 71"/>
                <a:gd name="T35" fmla="*/ 53 h 60"/>
                <a:gd name="T36" fmla="*/ 6 w 71"/>
                <a:gd name="T37" fmla="*/ 53 h 60"/>
                <a:gd name="T38" fmla="*/ 6 w 71"/>
                <a:gd name="T39" fmla="*/ 41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8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9 h 162"/>
                <a:gd name="T10" fmla="*/ 96 w 161"/>
                <a:gd name="T11" fmla="*/ 65 h 162"/>
                <a:gd name="T12" fmla="*/ 102 w 161"/>
                <a:gd name="T13" fmla="*/ 77 h 162"/>
                <a:gd name="T14" fmla="*/ 108 w 161"/>
                <a:gd name="T15" fmla="*/ 89 h 162"/>
                <a:gd name="T16" fmla="*/ 120 w 161"/>
                <a:gd name="T17" fmla="*/ 101 h 162"/>
                <a:gd name="T18" fmla="*/ 143 w 161"/>
                <a:gd name="T19" fmla="*/ 119 h 162"/>
                <a:gd name="T20" fmla="*/ 155 w 161"/>
                <a:gd name="T21" fmla="*/ 148 h 162"/>
                <a:gd name="T22" fmla="*/ 161 w 161"/>
                <a:gd name="T23" fmla="*/ 166 h 162"/>
                <a:gd name="T24" fmla="*/ 161 w 161"/>
                <a:gd name="T25" fmla="*/ 172 h 162"/>
                <a:gd name="T26" fmla="*/ 96 w 161"/>
                <a:gd name="T27" fmla="*/ 107 h 162"/>
                <a:gd name="T28" fmla="*/ 30 w 161"/>
                <a:gd name="T29" fmla="*/ 59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9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5 h 60"/>
                <a:gd name="T4" fmla="*/ 41 w 59"/>
                <a:gd name="T5" fmla="*/ 41 h 60"/>
                <a:gd name="T6" fmla="*/ 47 w 59"/>
                <a:gd name="T7" fmla="*/ 47 h 60"/>
                <a:gd name="T8" fmla="*/ 53 w 59"/>
                <a:gd name="T9" fmla="*/ 59 h 60"/>
                <a:gd name="T10" fmla="*/ 53 w 59"/>
                <a:gd name="T11" fmla="*/ 65 h 60"/>
                <a:gd name="T12" fmla="*/ 47 w 59"/>
                <a:gd name="T13" fmla="*/ 59 h 60"/>
                <a:gd name="T14" fmla="*/ 35 w 59"/>
                <a:gd name="T15" fmla="*/ 53 h 60"/>
                <a:gd name="T16" fmla="*/ 23 w 59"/>
                <a:gd name="T17" fmla="*/ 41 h 60"/>
                <a:gd name="T18" fmla="*/ 17 w 59"/>
                <a:gd name="T19" fmla="*/ 35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40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41 h 204"/>
                <a:gd name="T2" fmla="*/ 245 w 245"/>
                <a:gd name="T3" fmla="*/ 47 h 204"/>
                <a:gd name="T4" fmla="*/ 209 w 245"/>
                <a:gd name="T5" fmla="*/ 89 h 204"/>
                <a:gd name="T6" fmla="*/ 143 w 245"/>
                <a:gd name="T7" fmla="*/ 142 h 204"/>
                <a:gd name="T8" fmla="*/ 167 w 245"/>
                <a:gd name="T9" fmla="*/ 166 h 204"/>
                <a:gd name="T10" fmla="*/ 179 w 245"/>
                <a:gd name="T11" fmla="*/ 219 h 204"/>
                <a:gd name="T12" fmla="*/ 77 w 245"/>
                <a:gd name="T13" fmla="*/ 142 h 204"/>
                <a:gd name="T14" fmla="*/ 47 w 245"/>
                <a:gd name="T15" fmla="*/ 89 h 204"/>
                <a:gd name="T16" fmla="*/ 89 w 245"/>
                <a:gd name="T17" fmla="*/ 71 h 204"/>
                <a:gd name="T18" fmla="*/ 59 w 245"/>
                <a:gd name="T19" fmla="*/ 41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41 h 204"/>
                <a:gd name="T50" fmla="*/ 233 w 245"/>
                <a:gd name="T51" fmla="*/ 41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63510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6351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63512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FFFFFF"/>
              </a:solidFill>
            </a:endParaRPr>
          </a:p>
        </p:txBody>
      </p:sp>
      <p:sp>
        <p:nvSpPr>
          <p:cNvPr id="63513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FFFFFF"/>
              </a:solidFill>
            </a:endParaRPr>
          </a:p>
        </p:txBody>
      </p:sp>
      <p:sp>
        <p:nvSpPr>
          <p:cNvPr id="63514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E0028B-A652-451A-876C-25D288F82670}" type="slidenum">
              <a:rPr lang="zh-TW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5866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3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3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3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3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3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10" grpId="0"/>
      <p:bldP spid="63511" grpId="0" build="p">
        <p:tmplLst>
          <p:tmpl lvl="1">
            <p:tnLst>
              <p:par>
                <p:cTn xmlns:p14="http://schemas.microsoft.com/office/powerpoint/2010/main"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5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635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5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635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5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635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5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635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5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635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76200"/>
            <a:ext cx="9220200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50187" y="1384038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C00000"/>
                </a:solidFill>
                <a:effectLst>
                  <a:glow rad="101600">
                    <a:srgbClr val="FFFFFF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『</a:t>
            </a:r>
            <a:r>
              <a:rPr lang="zh-TW" altLang="en-US" sz="4000" dirty="0">
                <a:solidFill>
                  <a:srgbClr val="C00000"/>
                </a:solidFill>
                <a:effectLst>
                  <a:glow rad="101600">
                    <a:srgbClr val="FFFFFF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生命的智慧</a:t>
            </a:r>
            <a:r>
              <a:rPr lang="en-US" altLang="zh-TW" sz="4000" dirty="0" smtClean="0">
                <a:solidFill>
                  <a:srgbClr val="C00000"/>
                </a:solidFill>
                <a:effectLst>
                  <a:glow rad="101600">
                    <a:srgbClr val="FFFFFF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』</a:t>
            </a:r>
            <a:endParaRPr lang="en-US" sz="4000" dirty="0">
              <a:solidFill>
                <a:srgbClr val="C00000"/>
              </a:solidFill>
              <a:effectLst>
                <a:glow rad="101600">
                  <a:srgbClr val="FFFFFF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0" y="2177218"/>
            <a:ext cx="23455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詩篇 </a:t>
            </a:r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90:1-17</a:t>
            </a:r>
            <a:r>
              <a:rPr lang="en-US" altLang="zh-TW" sz="3600" dirty="0" smtClean="0">
                <a:solidFill>
                  <a:schemeClr val="accent6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6114" y="4056796"/>
            <a:ext cx="275748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76200">
                    <a:srgbClr val="7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800" dirty="0" smtClean="0">
                <a:solidFill>
                  <a:schemeClr val="bg1"/>
                </a:solidFill>
                <a:effectLst>
                  <a:glow rad="76200">
                    <a:srgbClr val="7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陳</a:t>
            </a:r>
            <a:r>
              <a:rPr lang="zh-TW" altLang="en-US" sz="3800" dirty="0">
                <a:solidFill>
                  <a:schemeClr val="bg1"/>
                </a:solidFill>
                <a:effectLst>
                  <a:glow rad="76200">
                    <a:srgbClr val="7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振</a:t>
            </a:r>
            <a:r>
              <a:rPr lang="zh-TW" altLang="en-US" sz="3800" dirty="0" smtClean="0">
                <a:solidFill>
                  <a:schemeClr val="bg1"/>
                </a:solidFill>
                <a:effectLst>
                  <a:glow rad="76200">
                    <a:srgbClr val="7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鴻</a:t>
            </a:r>
            <a:r>
              <a:rPr lang="zh-TW" altLang="en-US" sz="3600" dirty="0" smtClean="0">
                <a:solidFill>
                  <a:schemeClr val="bg1"/>
                </a:solidFill>
                <a:effectLst>
                  <a:glow rad="76200">
                    <a:srgbClr val="7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76200">
                    <a:srgbClr val="7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牧師</a:t>
            </a:r>
            <a:endParaRPr lang="en-US" sz="3200" dirty="0">
              <a:solidFill>
                <a:schemeClr val="bg1"/>
              </a:solidFill>
              <a:effectLst>
                <a:glow rad="76200">
                  <a:srgbClr val="7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5580" y="290155"/>
            <a:ext cx="23807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>
                <a:solidFill>
                  <a:schemeClr val="accent2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/>
              </a:rPr>
              <a:t>8</a:t>
            </a:r>
            <a:r>
              <a:rPr lang="en-US" altLang="zh-TW" sz="3000" dirty="0" smtClean="0">
                <a:solidFill>
                  <a:schemeClr val="accent2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21</a:t>
            </a:r>
            <a:r>
              <a:rPr lang="en-US" altLang="zh-TW" sz="3000" dirty="0" smtClean="0">
                <a:solidFill>
                  <a:schemeClr val="accent2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2016</a:t>
            </a:r>
            <a:endParaRPr lang="en-US" sz="3000" dirty="0">
              <a:solidFill>
                <a:schemeClr val="accent2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28600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主日信息</a:t>
            </a:r>
            <a:endParaRPr lang="en-US" sz="38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368440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4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生命的智慧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zh-TW" altLang="en-US" sz="200" smtClean="0">
                <a:ea typeface="新細明體" panose="02020500000000000000" pitchFamily="18" charset="-120"/>
              </a:rPr>
              <a:t>     	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主啊，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世世代代作我們的居所。諸山未曾生出，地與世界你未曾造成，從亙古到永遠，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是神！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使人歸於塵土，說：你們世人要歸回。在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看來，千年如已過的昨日，又如夜間的一更。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叫他們如水沖去，他們如睡一覺。早晨，他們如生長的草，早晨發芽生長，晚上割下枯乾。我們因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的怒氣而消滅，因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的忿怒而驚惶。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將我們的罪孽擺在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面前，將我們的隱惡擺在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面光之中。我們經過的日子都在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震怒之下；我們度盡的年歲好像一聲歎息。我們一生的年日是七十歲，若是強壯可到八十歲； </a:t>
            </a:r>
            <a:r>
              <a:rPr lang="en-US" altLang="zh-CN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詩篇九十篇</a:t>
            </a:r>
            <a:r>
              <a:rPr lang="en-US" altLang="zh-CN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1-17</a:t>
            </a:r>
            <a:r>
              <a:rPr lang="zh-CN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節</a:t>
            </a:r>
            <a:r>
              <a:rPr lang="en-US" altLang="zh-CN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en-US" altLang="zh-CN" sz="220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	  	</a:t>
            </a:r>
          </a:p>
        </p:txBody>
      </p:sp>
    </p:spTree>
    <p:extLst>
      <p:ext uri="{BB962C8B-B14F-4D97-AF65-F5344CB8AC3E}">
        <p14:creationId xmlns:p14="http://schemas.microsoft.com/office/powerpoint/2010/main" val="5136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生命的智慧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zh-TW" altLang="en-US" sz="200" smtClean="0">
                <a:ea typeface="新細明體" panose="02020500000000000000" pitchFamily="18" charset="-120"/>
              </a:rPr>
              <a:t>     	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但其中所矜誇的不過是勞苦愁煩，轉眼成空，我們便如飛而去。誰曉得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怒氣的權勢？誰按著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該受的敬畏曉得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的忿怒呢？求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指教我們怎樣數算自己的日子，好叫我們得著智慧的心。耶和華啊，我們要等到幾時呢？求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轉回，為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的僕人後悔。求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使我們早早飽得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的慈愛，好叫我們一生一世歡呼喜樂。求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照著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使我們受苦的日子和我們遭難的年歲，叫我們喜樂。願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的作為向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僕人顯現；願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的榮耀向他們子孫顯明。願主我們神的榮美歸於我們身上。願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堅立我們手所做的工；我們手所做的工，願</a:t>
            </a:r>
            <a:r>
              <a:rPr lang="zh-CN" altLang="en-GB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堅立。</a:t>
            </a:r>
            <a:r>
              <a:rPr lang="en-US" altLang="zh-CN" sz="28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28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詩篇九十篇</a:t>
            </a:r>
            <a:r>
              <a:rPr lang="en-US" altLang="zh-CN" sz="28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1-17</a:t>
            </a:r>
            <a:r>
              <a:rPr lang="zh-CN" altLang="en-US" sz="28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節</a:t>
            </a:r>
            <a:r>
              <a:rPr lang="en-US" altLang="zh-CN" sz="28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en-US" altLang="zh-CN" smtClean="0"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en-US" altLang="zh-CN" sz="2200" smtClean="0">
                <a:latin typeface="標楷體" panose="03000509000000000000" pitchFamily="65" charset="-120"/>
                <a:ea typeface="標楷體" panose="03000509000000000000" pitchFamily="65" charset="-120"/>
              </a:rPr>
              <a:t>	  	</a:t>
            </a:r>
          </a:p>
        </p:txBody>
      </p:sp>
    </p:spTree>
    <p:extLst>
      <p:ext uri="{BB962C8B-B14F-4D97-AF65-F5344CB8AC3E}">
        <p14:creationId xmlns:p14="http://schemas.microsoft.com/office/powerpoint/2010/main" val="3625941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10000" b="1" smtClean="0">
                <a:ea typeface="標楷體" panose="03000509000000000000" pitchFamily="65" charset="-120"/>
              </a:rPr>
              <a:t>生命的智慧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zh-TW" altLang="en-US" sz="200" smtClean="0">
                <a:ea typeface="新細明體" panose="02020500000000000000" pitchFamily="18" charset="-120"/>
              </a:rPr>
              <a:t>     </a:t>
            </a:r>
            <a:r>
              <a:rPr lang="zh-CN" altLang="en-US" sz="8800" smtClean="0">
                <a:latin typeface="標楷體" panose="03000509000000000000" pitchFamily="65" charset="-120"/>
                <a:ea typeface="標楷體" panose="03000509000000000000" pitchFamily="65" charset="-120"/>
              </a:rPr>
              <a:t>一，</a:t>
            </a:r>
            <a:r>
              <a:rPr lang="zh-CN" altLang="en-US" sz="88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人生的光景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88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二，禱告的盼望</a:t>
            </a:r>
          </a:p>
        </p:txBody>
      </p:sp>
    </p:spTree>
    <p:extLst>
      <p:ext uri="{BB962C8B-B14F-4D97-AF65-F5344CB8AC3E}">
        <p14:creationId xmlns:p14="http://schemas.microsoft.com/office/powerpoint/2010/main" val="3673012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人生的光景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82296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一，人生苦短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3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en-US" altLang="zh-CN" sz="3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主啊，</a:t>
            </a:r>
            <a:r>
              <a:rPr lang="zh-CN" altLang="en-GB" sz="4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4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世世代代作我們的居所。諸山未曾生出，地與世界</a:t>
            </a:r>
            <a:r>
              <a:rPr lang="zh-CN" altLang="en-GB" sz="4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4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未曾造成，從亙古到永遠，</a:t>
            </a:r>
            <a:r>
              <a:rPr lang="zh-CN" altLang="en-GB" sz="4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4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是神！</a:t>
            </a:r>
            <a:r>
              <a:rPr lang="zh-CN" altLang="en-GB" sz="4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4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使人歸於塵土，說：你們世人要歸回。在</a:t>
            </a:r>
            <a:r>
              <a:rPr lang="zh-CN" altLang="en-GB" sz="4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4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看來，</a:t>
            </a:r>
            <a:r>
              <a:rPr lang="zh-TW" altLang="en-US" sz="4300" b="1" smtClean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千年如已過的昨日，又如夜間的一更</a:t>
            </a:r>
            <a:r>
              <a:rPr lang="zh-TW" altLang="en-US" sz="4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CN" altLang="en-US" sz="4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（詩篇九十篇</a:t>
            </a:r>
            <a:r>
              <a:rPr lang="en-US" altLang="zh-CN" sz="4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1-4</a:t>
            </a:r>
            <a:r>
              <a:rPr lang="zh-CN" altLang="en-US" sz="4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節）</a:t>
            </a:r>
          </a:p>
        </p:txBody>
      </p:sp>
    </p:spTree>
    <p:extLst>
      <p:ext uri="{BB962C8B-B14F-4D97-AF65-F5344CB8AC3E}">
        <p14:creationId xmlns:p14="http://schemas.microsoft.com/office/powerpoint/2010/main" val="1970522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人生的光景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二，虛度光陰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TW" altLang="zh-CN" sz="2800" b="1" smtClean="0">
                <a:ea typeface="新細明體" panose="02020500000000000000" pitchFamily="18" charset="-120"/>
              </a:rPr>
              <a:t>	</a:t>
            </a:r>
            <a:r>
              <a:rPr lang="zh-CN" altLang="en-GB" sz="54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54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叫他們</a:t>
            </a:r>
            <a:r>
              <a:rPr lang="zh-TW" altLang="en-US" sz="5400" b="1" smtClean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如水沖去</a:t>
            </a:r>
            <a:r>
              <a:rPr lang="zh-TW" altLang="en-US" sz="54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，他們如睡一覺。早晨，他們</a:t>
            </a:r>
            <a:r>
              <a:rPr lang="zh-TW" altLang="en-US" sz="5400" b="1" smtClean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如生長的草</a:t>
            </a:r>
            <a:r>
              <a:rPr lang="zh-TW" altLang="en-US" sz="54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，早晨發芽生長，晚上割下枯乾。 </a:t>
            </a:r>
            <a:endParaRPr lang="en-US" altLang="zh-TW" sz="5400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54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（詩篇九十篇</a:t>
            </a:r>
            <a:r>
              <a:rPr lang="en-US" altLang="zh-CN" sz="54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5-6</a:t>
            </a:r>
            <a:r>
              <a:rPr lang="zh-CN" altLang="en-US" sz="54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節）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zh-CN" altLang="en-US" sz="2800" b="1" smtClean="0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71381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人生的光景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2296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三，罪孽嘆息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TW" altLang="zh-CN" sz="1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我們因</a:t>
            </a:r>
            <a:r>
              <a:rPr lang="zh-CN" altLang="en-GB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4100" b="1" smtClean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怒氣</a:t>
            </a:r>
            <a:r>
              <a:rPr lang="zh-TW" altLang="en-US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而消滅，因</a:t>
            </a:r>
            <a:r>
              <a:rPr lang="zh-CN" altLang="en-GB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4100" b="1" smtClean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忿怒</a:t>
            </a:r>
            <a:r>
              <a:rPr lang="zh-TW" altLang="en-US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而驚惶。</a:t>
            </a:r>
            <a:r>
              <a:rPr lang="zh-CN" altLang="en-GB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將我們的</a:t>
            </a:r>
            <a:r>
              <a:rPr lang="zh-TW" altLang="en-US" sz="41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罪孽</a:t>
            </a:r>
            <a:r>
              <a:rPr lang="zh-TW" altLang="en-US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擺在</a:t>
            </a:r>
            <a:r>
              <a:rPr lang="zh-CN" altLang="en-GB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面前，將我們的</a:t>
            </a:r>
            <a:r>
              <a:rPr lang="zh-TW" altLang="en-US" sz="41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隱惡</a:t>
            </a:r>
            <a:r>
              <a:rPr lang="zh-TW" altLang="en-US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擺在</a:t>
            </a:r>
            <a:r>
              <a:rPr lang="zh-CN" altLang="en-GB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面光之中。我們經過的日子都在</a:t>
            </a:r>
            <a:r>
              <a:rPr lang="zh-CN" altLang="en-GB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4100" b="1" smtClean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震怒</a:t>
            </a:r>
            <a:r>
              <a:rPr lang="zh-TW" altLang="en-US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之下；我們度盡的年歲好像一聲</a:t>
            </a:r>
            <a:r>
              <a:rPr lang="zh-TW" altLang="en-US" sz="41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歎息</a:t>
            </a:r>
            <a:r>
              <a:rPr lang="zh-TW" altLang="en-US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CN" altLang="en-US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（詩篇九十篇</a:t>
            </a:r>
            <a:r>
              <a:rPr lang="en-US" altLang="zh-CN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7-9</a:t>
            </a:r>
            <a:r>
              <a:rPr lang="zh-CN" altLang="en-US" sz="41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節）	</a:t>
            </a:r>
          </a:p>
        </p:txBody>
      </p:sp>
    </p:spTree>
    <p:extLst>
      <p:ext uri="{BB962C8B-B14F-4D97-AF65-F5344CB8AC3E}">
        <p14:creationId xmlns:p14="http://schemas.microsoft.com/office/powerpoint/2010/main" val="1587716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人生的光景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四，勞苦愁煩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zh-CN" sz="27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48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我們一生的年日是七十歲，若是強壯可到八十歲；但其中所矜誇的不過是</a:t>
            </a:r>
            <a:r>
              <a:rPr lang="zh-TW" altLang="en-US" sz="48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勞苦愁煩</a:t>
            </a:r>
            <a:r>
              <a:rPr lang="zh-TW" altLang="en-US" sz="48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8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轉眼成空</a:t>
            </a:r>
            <a:r>
              <a:rPr lang="zh-TW" altLang="en-US" sz="48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，我們便</a:t>
            </a:r>
            <a:r>
              <a:rPr lang="zh-TW" altLang="en-US" sz="48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如飛而去</a:t>
            </a:r>
            <a:r>
              <a:rPr lang="zh-TW" altLang="en-US" sz="48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CN" altLang="en-US" sz="48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（詩篇九十篇</a:t>
            </a:r>
            <a:r>
              <a:rPr lang="en-US" altLang="zh-CN" sz="48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10-11</a:t>
            </a:r>
            <a:r>
              <a:rPr lang="zh-CN" altLang="en-US" sz="48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節）</a:t>
            </a:r>
          </a:p>
        </p:txBody>
      </p:sp>
    </p:spTree>
    <p:extLst>
      <p:ext uri="{BB962C8B-B14F-4D97-AF65-F5344CB8AC3E}">
        <p14:creationId xmlns:p14="http://schemas.microsoft.com/office/powerpoint/2010/main" val="1599268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禱告的盼望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一，祈求智慧的心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zh-CN" sz="3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求</a:t>
            </a:r>
            <a:r>
              <a:rPr lang="zh-CN" altLang="en-GB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6000" b="1" smtClean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指教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我們怎樣</a:t>
            </a:r>
            <a:r>
              <a:rPr lang="zh-TW" altLang="en-US" sz="60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數算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自己的日子，好叫我們</a:t>
            </a:r>
            <a:r>
              <a:rPr lang="zh-TW" altLang="en-US" sz="60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得著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智慧的心。   </a:t>
            </a:r>
            <a:r>
              <a:rPr lang="zh-CN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（詩篇九十篇</a:t>
            </a:r>
            <a:r>
              <a:rPr lang="en-US" altLang="zh-CN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CN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節）</a:t>
            </a:r>
          </a:p>
        </p:txBody>
      </p:sp>
    </p:spTree>
    <p:extLst>
      <p:ext uri="{BB962C8B-B14F-4D97-AF65-F5344CB8AC3E}">
        <p14:creationId xmlns:p14="http://schemas.microsoft.com/office/powerpoint/2010/main" val="763559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禱告的盼望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二，祈求赦罪恩典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zh-CN" sz="3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耶和華啊，我們要等到幾時呢？求</a:t>
            </a:r>
            <a:r>
              <a:rPr lang="zh-CN" altLang="en-GB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6000" b="1" smtClean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轉回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CN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為</a:t>
            </a:r>
            <a:r>
              <a:rPr lang="zh-CN" altLang="en-GB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的僕人</a:t>
            </a:r>
            <a:r>
              <a:rPr lang="zh-TW" altLang="en-US" sz="6000" b="1" smtClean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後悔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zh-CN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CN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（詩篇九十篇</a:t>
            </a:r>
            <a:r>
              <a:rPr lang="en-US" altLang="zh-CN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CN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節）</a:t>
            </a:r>
          </a:p>
        </p:txBody>
      </p:sp>
    </p:spTree>
    <p:extLst>
      <p:ext uri="{BB962C8B-B14F-4D97-AF65-F5344CB8AC3E}">
        <p14:creationId xmlns:p14="http://schemas.microsoft.com/office/powerpoint/2010/main" val="3585324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禱告的盼望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三，祈求慈愛憐憫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zh-CN" sz="3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求</a:t>
            </a:r>
            <a:r>
              <a:rPr lang="zh-CN" altLang="en-GB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使我們早早飽得</a:t>
            </a:r>
            <a:r>
              <a:rPr lang="zh-CN" altLang="en-GB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6000" b="1" smtClean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慈愛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，好叫我們一生一世</a:t>
            </a:r>
            <a:r>
              <a:rPr lang="zh-TW" altLang="en-US" sz="60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歡呼喜樂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。   </a:t>
            </a:r>
            <a:r>
              <a:rPr lang="zh-CN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（詩篇九十篇</a:t>
            </a:r>
            <a:r>
              <a:rPr lang="en-US" altLang="zh-CN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CN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節）</a:t>
            </a:r>
          </a:p>
        </p:txBody>
      </p:sp>
    </p:spTree>
    <p:extLst>
      <p:ext uri="{BB962C8B-B14F-4D97-AF65-F5344CB8AC3E}">
        <p14:creationId xmlns:p14="http://schemas.microsoft.com/office/powerpoint/2010/main" val="775419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禱告的盼望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四，祈求得勝喜樂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zh-CN" sz="3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求</a:t>
            </a:r>
            <a:r>
              <a:rPr lang="zh-CN" altLang="en-GB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照著</a:t>
            </a:r>
            <a:r>
              <a:rPr lang="zh-CN" altLang="en-GB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使我們</a:t>
            </a:r>
            <a:r>
              <a:rPr lang="zh-TW" altLang="en-US" sz="60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受苦的日子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和我們</a:t>
            </a:r>
            <a:r>
              <a:rPr lang="zh-TW" altLang="en-US" sz="60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遭難的年歲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，叫我們</a:t>
            </a:r>
            <a:r>
              <a:rPr lang="zh-TW" altLang="en-US" sz="60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喜樂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。 </a:t>
            </a:r>
            <a:r>
              <a:rPr lang="zh-CN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（詩篇九十篇</a:t>
            </a:r>
            <a:r>
              <a:rPr lang="en-US" altLang="zh-CN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CN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節）</a:t>
            </a:r>
          </a:p>
        </p:txBody>
      </p:sp>
    </p:spTree>
    <p:extLst>
      <p:ext uri="{BB962C8B-B14F-4D97-AF65-F5344CB8AC3E}">
        <p14:creationId xmlns:p14="http://schemas.microsoft.com/office/powerpoint/2010/main" val="287858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禱告的盼望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五，祈求敬虔後裔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zh-CN" sz="3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願</a:t>
            </a:r>
            <a:r>
              <a:rPr lang="zh-CN" altLang="en-GB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6000" b="1" smtClean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作為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向</a:t>
            </a:r>
            <a:r>
              <a:rPr lang="zh-CN" altLang="en-GB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僕人 </a:t>
            </a:r>
            <a:r>
              <a:rPr lang="zh-TW" altLang="en-US" sz="60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顯現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；願</a:t>
            </a:r>
            <a:r>
              <a:rPr lang="zh-CN" altLang="en-GB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6000" b="1" smtClean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榮耀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向 他們子孫</a:t>
            </a:r>
            <a:r>
              <a:rPr lang="zh-TW" altLang="en-US" sz="60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顯明</a:t>
            </a:r>
            <a:r>
              <a:rPr lang="zh-TW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。   </a:t>
            </a:r>
            <a:r>
              <a:rPr lang="zh-CN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（詩篇九十篇</a:t>
            </a:r>
            <a:r>
              <a:rPr lang="en-US" altLang="zh-CN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16</a:t>
            </a:r>
            <a:r>
              <a:rPr lang="zh-CN" altLang="en-US" sz="60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節）</a:t>
            </a:r>
          </a:p>
        </p:txBody>
      </p:sp>
    </p:spTree>
    <p:extLst>
      <p:ext uri="{BB962C8B-B14F-4D97-AF65-F5344CB8AC3E}">
        <p14:creationId xmlns:p14="http://schemas.microsoft.com/office/powerpoint/2010/main" val="349548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禱告的盼望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六，祈求榮美見證</a:t>
            </a:r>
          </a:p>
          <a:p>
            <a:pPr eaLnBrk="1" hangingPunct="1">
              <a:buFontTx/>
              <a:buNone/>
            </a:pPr>
            <a:r>
              <a:rPr lang="zh-TW" altLang="zh-CN" sz="3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願主我們 </a:t>
            </a:r>
            <a:r>
              <a:rPr lang="zh-TW" altLang="en-US" sz="6600" b="1" smtClean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神的榮美</a:t>
            </a:r>
            <a:r>
              <a:rPr lang="zh-TW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 歸於我們身上。  </a:t>
            </a:r>
            <a:r>
              <a:rPr lang="en-US" altLang="zh-CN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詩篇九十篇</a:t>
            </a:r>
            <a:r>
              <a:rPr lang="en-US" altLang="zh-CN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17</a:t>
            </a:r>
            <a:r>
              <a:rPr lang="zh-CN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節</a:t>
            </a:r>
            <a:r>
              <a:rPr lang="en-US" altLang="zh-CN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a)</a:t>
            </a:r>
            <a:endParaRPr lang="zh-CN" altLang="en-US" sz="6600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68806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禱告的盼望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七，祈求</a:t>
            </a:r>
            <a:r>
              <a:rPr lang="zh-TW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堅立</a:t>
            </a:r>
            <a:r>
              <a:rPr lang="zh-CN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事奉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TW" altLang="zh-CN" sz="28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6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願</a:t>
            </a:r>
            <a:r>
              <a:rPr lang="zh-CN" altLang="en-GB" sz="6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6300" b="1" smtClean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堅立</a:t>
            </a:r>
            <a:r>
              <a:rPr lang="zh-TW" altLang="en-US" sz="6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我們</a:t>
            </a:r>
            <a:r>
              <a:rPr lang="zh-TW" altLang="en-US" sz="63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手所做的工</a:t>
            </a:r>
            <a:r>
              <a:rPr lang="zh-TW" altLang="en-US" sz="6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；我們</a:t>
            </a:r>
            <a:r>
              <a:rPr lang="zh-TW" altLang="en-US" sz="63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手所做的工</a:t>
            </a:r>
            <a:r>
              <a:rPr lang="zh-TW" altLang="en-US" sz="6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，願</a:t>
            </a:r>
            <a:r>
              <a:rPr lang="zh-CN" altLang="en-GB" sz="6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祢</a:t>
            </a:r>
            <a:r>
              <a:rPr lang="zh-TW" altLang="en-US" sz="6300" b="1" smtClean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堅立</a:t>
            </a:r>
            <a:r>
              <a:rPr lang="zh-TW" altLang="en-US" sz="6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。   </a:t>
            </a:r>
            <a:r>
              <a:rPr lang="en-US" altLang="zh-CN" sz="6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6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詩篇九十篇</a:t>
            </a:r>
            <a:r>
              <a:rPr lang="en-US" altLang="zh-CN" sz="6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17</a:t>
            </a:r>
            <a:r>
              <a:rPr lang="zh-CN" altLang="en-US" sz="6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節</a:t>
            </a:r>
            <a:r>
              <a:rPr lang="en-US" altLang="zh-CN" sz="63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b)</a:t>
            </a:r>
            <a:endParaRPr lang="zh-CN" altLang="en-US" sz="6300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6812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9600" b="1" smtClean="0">
                <a:ea typeface="標楷體" panose="03000509000000000000" pitchFamily="65" charset="-120"/>
              </a:rPr>
              <a:t>今日金句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822960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TW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求</a:t>
            </a:r>
            <a:r>
              <a:rPr lang="zh-CN" altLang="en-GB" sz="6600" b="1" smtClean="0">
                <a:ea typeface="標楷體" panose="03000509000000000000" pitchFamily="65" charset="-120"/>
              </a:rPr>
              <a:t>祢</a:t>
            </a:r>
            <a:r>
              <a:rPr lang="zh-TW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指教我們怎樣數算自己的日子，好叫我們得著智慧的心。 </a:t>
            </a:r>
            <a:r>
              <a:rPr lang="zh-CN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（詩篇九十篇</a:t>
            </a:r>
            <a:r>
              <a:rPr lang="en-US" altLang="zh-CN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CN" altLang="en-US" sz="6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節）</a:t>
            </a:r>
          </a:p>
        </p:txBody>
      </p:sp>
    </p:spTree>
    <p:extLst>
      <p:ext uri="{BB962C8B-B14F-4D97-AF65-F5344CB8AC3E}">
        <p14:creationId xmlns:p14="http://schemas.microsoft.com/office/powerpoint/2010/main" val="3278044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19466</TotalTime>
  <Words>137</Words>
  <Application>Microsoft Macintosh PowerPoint</Application>
  <PresentationFormat>On-screen Show (4:3)</PresentationFormat>
  <Paragraphs>63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Franklin Gothic Book</vt:lpstr>
      <vt:lpstr>標楷體</vt:lpstr>
      <vt:lpstr>Franklin Gothic Medium</vt:lpstr>
      <vt:lpstr>Calibri</vt:lpstr>
      <vt:lpstr>微軟正黑體</vt:lpstr>
      <vt:lpstr>A770-Roman</vt:lpstr>
      <vt:lpstr>Sprint SF</vt:lpstr>
      <vt:lpstr>Calibri Light</vt:lpstr>
      <vt:lpstr>Wingdings 2</vt:lpstr>
      <vt:lpstr>2_Office Theme</vt:lpstr>
      <vt:lpstr>2_Custom Design</vt:lpstr>
      <vt:lpstr>Mountain Top</vt:lpstr>
      <vt:lpstr>PowerPoint Presentation</vt:lpstr>
      <vt:lpstr>生命的智慧</vt:lpstr>
      <vt:lpstr>生命的智慧</vt:lpstr>
      <vt:lpstr>生命的智慧</vt:lpstr>
      <vt:lpstr>人生的光景</vt:lpstr>
      <vt:lpstr>人生的光景</vt:lpstr>
      <vt:lpstr>人生的光景</vt:lpstr>
      <vt:lpstr>人生的光景</vt:lpstr>
      <vt:lpstr>禱告的盼望</vt:lpstr>
      <vt:lpstr>禱告的盼望</vt:lpstr>
      <vt:lpstr>禱告的盼望</vt:lpstr>
      <vt:lpstr>禱告的盼望</vt:lpstr>
      <vt:lpstr>禱告的盼望</vt:lpstr>
      <vt:lpstr>禱告的盼望</vt:lpstr>
      <vt:lpstr>禱告的盼望</vt:lpstr>
      <vt:lpstr>今日金句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791</cp:revision>
  <dcterms:created xsi:type="dcterms:W3CDTF">2014-05-08T21:19:49Z</dcterms:created>
  <dcterms:modified xsi:type="dcterms:W3CDTF">2016-08-22T15:49:48Z</dcterms:modified>
</cp:coreProperties>
</file>