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756" r:id="rId2"/>
  </p:sldMasterIdLst>
  <p:notesMasterIdLst>
    <p:notesMasterId r:id="rId5"/>
  </p:notesMasterIdLst>
  <p:sldIdLst>
    <p:sldId id="718" r:id="rId3"/>
    <p:sldId id="721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700000"/>
    <a:srgbClr val="FFFFFF"/>
    <a:srgbClr val="FF00FF"/>
    <a:srgbClr val="0000CC"/>
    <a:srgbClr val="993300"/>
    <a:srgbClr val="FFFFCC"/>
    <a:srgbClr val="172663"/>
    <a:srgbClr val="C00000"/>
    <a:srgbClr val="C654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472" autoAdjust="0"/>
    <p:restoredTop sz="94622" autoAdjust="0"/>
  </p:normalViewPr>
  <p:slideViewPr>
    <p:cSldViewPr>
      <p:cViewPr>
        <p:scale>
          <a:sx n="66" d="100"/>
          <a:sy n="66" d="100"/>
        </p:scale>
        <p:origin x="-32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051AAE-7AEF-4CF9-862C-B90164D43022}" type="datetimeFigureOut">
              <a:rPr lang="en-US" smtClean="0"/>
              <a:t>8/29/16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A7F86C-B13E-4F23-AE94-BDAC843DAB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333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038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872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574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0131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763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677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030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494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838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290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574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4A90D46-C67F-461B-933A-8654CB20B268}" type="datetimeFigureOut">
              <a:rPr lang="en-US"/>
              <a:pPr>
                <a:defRPr/>
              </a:pPr>
              <a:t>8/29/16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B24774C-C409-4A69-94E3-F89806EBE8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1097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EADE894-2BA1-44E5-93A7-BC320FF76407}" type="datetimeFigureOut">
              <a:rPr lang="en-US"/>
              <a:pPr>
                <a:defRPr/>
              </a:pPr>
              <a:t>8/29/16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86031C3-ED48-4112-824B-C7E81A7BCB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3736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2756A1B-CBA8-4F4A-B5B5-877006859E35}" type="datetimeFigureOut">
              <a:rPr lang="en-US"/>
              <a:pPr>
                <a:defRPr/>
              </a:pPr>
              <a:t>8/29/16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B7CA1CB-8904-43B4-A8E8-FFE1E9C078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5702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72044CF-8D22-4606-8DCB-7F96B7FC1C34}" type="datetimeFigureOut">
              <a:rPr lang="en-US"/>
              <a:pPr>
                <a:defRPr/>
              </a:pPr>
              <a:t>8/29/16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5F9CE55-5670-47A7-9FB2-65ABD58DF3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3774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6DACB74-87E6-4DC5-9CEE-F8FA15128E11}" type="datetimeFigureOut">
              <a:rPr lang="en-US"/>
              <a:pPr>
                <a:defRPr/>
              </a:pPr>
              <a:t>8/29/16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42BC73B-36A9-4BB1-9757-E0597BB65DA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6061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5F733D0-BC1F-4D60-970C-6FF30EC0BE0B}" type="datetimeFigureOut">
              <a:rPr lang="en-US"/>
              <a:pPr>
                <a:defRPr/>
              </a:pPr>
              <a:t>8/29/16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365901A-4124-4A03-80A9-2897A66CCA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1480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CFC2451-13F7-414E-84C6-9EB9560D3350}" type="datetimeFigureOut">
              <a:rPr lang="en-US"/>
              <a:pPr>
                <a:defRPr/>
              </a:pPr>
              <a:t>8/29/16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12E0E88-3371-418C-A629-0A83BBBEF43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4911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7CE30B-530E-4B15-92A1-A98DEFA74F26}" type="datetimeFigureOut">
              <a:rPr lang="en-US"/>
              <a:pPr>
                <a:defRPr/>
              </a:pPr>
              <a:t>8/29/16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B099E57-87A2-4736-B78A-54B4605025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4609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F5EB0C8-B787-44A2-A6FE-21299F4018FB}" type="datetimeFigureOut">
              <a:rPr lang="en-US"/>
              <a:pPr>
                <a:defRPr/>
              </a:pPr>
              <a:t>8/29/16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94F2F1F-3FD2-4ABA-BF85-D2453494155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561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3250131-8067-4981-8A8C-DDC79A1C95F0}" type="datetimeFigureOut">
              <a:rPr lang="en-US"/>
              <a:pPr>
                <a:defRPr/>
              </a:pPr>
              <a:t>8/29/16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F93EA59-9A97-4759-A4B8-76BCD6DD33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5107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0569E36-F096-4401-BD8B-07243E704A35}" type="datetimeFigureOut">
              <a:rPr lang="en-US"/>
              <a:pPr>
                <a:defRPr/>
              </a:pPr>
              <a:t>8/29/16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DA6080B-5D32-48B2-8097-1F638C8500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3471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F06B2E1-3EB5-478C-8B49-C867CE68C325}" type="datetimeFigureOut">
              <a:rPr lang="en-US"/>
              <a:pPr>
                <a:defRPr/>
              </a:pPr>
              <a:t>8/29/16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347C1E-A967-4A9A-A56A-94203BE805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67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823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2E535F44-8F9E-43AB-AEE6-15FC854AC8B9}" type="datetimeFigureOut">
              <a:rPr lang="en-US"/>
              <a:pPr>
                <a:defRPr/>
              </a:pPr>
              <a:t>8/29/16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342EAE0B-F28A-419B-9DF7-905291E22F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972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s3.amazonaws.com/juicyecumenism/wp-content/uploads/architecture-small-church-steeple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04900" y="228600"/>
            <a:ext cx="297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cs typeface="Arial" pitchFamily="34" charset="0"/>
              </a:rPr>
              <a:t>主日</a:t>
            </a:r>
            <a:r>
              <a:rPr lang="zh-TW" alt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cs typeface="Arial" pitchFamily="34" charset="0"/>
              </a:rPr>
              <a:t>信息</a:t>
            </a:r>
            <a:r>
              <a:rPr lang="zh-CN" alt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cs typeface="Arial" pitchFamily="34" charset="0"/>
              </a:rPr>
              <a:t>： </a:t>
            </a:r>
            <a:r>
              <a:rPr lang="en-US" altLang="zh-TW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                      </a:t>
            </a:r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文鼎粗圓" pitchFamily="49" charset="-120"/>
              <a:ea typeface="文鼎粗圓" pitchFamily="49" charset="-12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61564" y="242455"/>
            <a:ext cx="497283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『</a:t>
            </a:r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彼</a:t>
            </a:r>
            <a:r>
              <a:rPr lang="zh-TW" alt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得眼中的教會</a:t>
            </a:r>
            <a:r>
              <a:rPr lang="en-US" altLang="zh-TW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』</a:t>
            </a:r>
            <a:endParaRPr lang="en-US" sz="4000" dirty="0"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53946" y="830088"/>
            <a:ext cx="327565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cs typeface="Arial" pitchFamily="34" charset="0"/>
              </a:rPr>
              <a:t>(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cs typeface="Arial" pitchFamily="34" charset="0"/>
              </a:rPr>
              <a:t>彼前 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cs typeface="Arial" pitchFamily="34" charset="0"/>
              </a:rPr>
              <a:t>2:9-10)</a:t>
            </a:r>
            <a:endParaRPr lang="en-US" sz="3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10200" y="5560133"/>
            <a:ext cx="327565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cs typeface="Arial" pitchFamily="34" charset="0"/>
              </a:rPr>
              <a:t>8</a:t>
            </a:r>
            <a:r>
              <a:rPr lang="en-US" altLang="zh-TW" sz="3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cs typeface="Arial" pitchFamily="34" charset="0"/>
                <a:sym typeface="Wingdings" panose="05000000000000000000" pitchFamily="2" charset="2"/>
              </a:rPr>
              <a:t></a:t>
            </a:r>
            <a:r>
              <a:rPr lang="en-US" altLang="zh-TW" sz="3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cs typeface="Arial" pitchFamily="34" charset="0"/>
              </a:rPr>
              <a:t>28</a:t>
            </a:r>
            <a:r>
              <a:rPr lang="en-US" altLang="zh-TW" sz="3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cs typeface="Arial" pitchFamily="34" charset="0"/>
                <a:sym typeface="Wingdings" panose="05000000000000000000" pitchFamily="2" charset="2"/>
              </a:rPr>
              <a:t></a:t>
            </a:r>
            <a:r>
              <a:rPr lang="en-US" altLang="zh-TW" sz="3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cs typeface="Arial" pitchFamily="34" charset="0"/>
              </a:rPr>
              <a:t>2016</a:t>
            </a:r>
            <a:endParaRPr lang="en-US" sz="3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文鼎粗圓" pitchFamily="49" charset="-120"/>
              <a:ea typeface="文鼎粗圓" pitchFamily="49" charset="-12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5541026"/>
            <a:ext cx="327565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cs typeface="Arial" pitchFamily="34" charset="0"/>
              </a:rPr>
              <a:t>黃沃樞 </a:t>
            </a:r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cs typeface="Arial" pitchFamily="34" charset="0"/>
              </a:rPr>
              <a:t>長老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文鼎粗圓" pitchFamily="49" charset="-120"/>
              <a:ea typeface="文鼎粗圓" pitchFamily="49" charset="-12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228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countrysidefellowship.com/monkimage.php?mediaDirectory=mediafiles&amp;mediaId=4247199&amp;fileName=lightstock1647smallterrydawson--adjusted-0-0-3200-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810000"/>
            <a:ext cx="6381750" cy="3333750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76200" y="152400"/>
            <a:ext cx="8915400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TW" sz="38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2:9</a:t>
            </a:r>
            <a:r>
              <a:rPr lang="en-US" altLang="zh-TW" sz="38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8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惟</a:t>
            </a:r>
            <a:r>
              <a:rPr lang="zh-TW" altLang="en-US" sz="3800" dirty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有你們是被揀選的族類，是</a:t>
            </a:r>
            <a:r>
              <a:rPr lang="zh-TW" altLang="en-US" sz="38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有</a:t>
            </a:r>
            <a:r>
              <a:rPr lang="zh-TW" altLang="en-US" sz="3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君</a:t>
            </a:r>
            <a:r>
              <a:rPr lang="zh-TW" altLang="en-US" sz="3800" dirty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尊</a:t>
            </a:r>
            <a:endParaRPr lang="en-US" altLang="zh-TW" sz="38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pPr algn="just"/>
            <a:r>
              <a:rPr lang="zh-TW" altLang="en-US" sz="3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的祭司</a:t>
            </a:r>
            <a:r>
              <a:rPr lang="zh-TW" altLang="en-US" sz="38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，是</a:t>
            </a:r>
            <a:r>
              <a:rPr lang="zh-TW" altLang="en-US" sz="3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聖潔的國度</a:t>
            </a:r>
            <a:r>
              <a:rPr lang="zh-TW" altLang="en-US" sz="38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，是</a:t>
            </a:r>
            <a:r>
              <a:rPr lang="zh-TW" altLang="en-US" sz="3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屬神的子民</a:t>
            </a:r>
            <a:r>
              <a:rPr lang="zh-TW" altLang="en-US" sz="38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，要叫你們</a:t>
            </a:r>
            <a:r>
              <a:rPr lang="zh-TW" altLang="en-US" sz="3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宣揚</a:t>
            </a:r>
            <a:r>
              <a:rPr lang="zh-TW" altLang="en-US" sz="38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那召你們出黑暗入奇妙光明者的</a:t>
            </a:r>
            <a:r>
              <a:rPr lang="zh-TW" altLang="en-US" sz="3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美德</a:t>
            </a:r>
            <a:r>
              <a:rPr lang="zh-TW" altLang="en-US" sz="38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。</a:t>
            </a:r>
          </a:p>
          <a:p>
            <a:r>
              <a:rPr lang="en-US" altLang="zh-TW" sz="38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2:10</a:t>
            </a:r>
            <a:r>
              <a:rPr lang="en-US" altLang="zh-TW" sz="38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</a:t>
            </a:r>
            <a:r>
              <a:rPr lang="zh-TW" altLang="en-US" sz="38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你們從前算不得子民，現在卻作了神的子民；從前未曾蒙憐恤，現在卻</a:t>
            </a:r>
            <a:r>
              <a:rPr lang="zh-TW" altLang="en-US" sz="3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蒙了憐恤</a:t>
            </a:r>
            <a:r>
              <a:rPr lang="zh-TW" altLang="en-US" sz="38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。</a:t>
            </a:r>
            <a:endParaRPr lang="en-US" sz="3800" dirty="0"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71800" y="4191000"/>
            <a:ext cx="243207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彼得前書</a:t>
            </a:r>
            <a:r>
              <a:rPr lang="zh-TW" altLang="en-US" sz="3400" dirty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endParaRPr lang="en-US" sz="34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66195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15769</TotalTime>
  <Words>72</Words>
  <Application>Microsoft Macintosh PowerPoint</Application>
  <PresentationFormat>On-screen Show (4:3)</PresentationFormat>
  <Paragraphs>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13" baseType="lpstr">
      <vt:lpstr>Franklin Gothic Book</vt:lpstr>
      <vt:lpstr>Franklin Gothic Medium</vt:lpstr>
      <vt:lpstr>Calibri</vt:lpstr>
      <vt:lpstr>微軟正黑體</vt:lpstr>
      <vt:lpstr>A770-Roman</vt:lpstr>
      <vt:lpstr>Sprint SF</vt:lpstr>
      <vt:lpstr>Calibri Light</vt:lpstr>
      <vt:lpstr>文鼎粗圓</vt:lpstr>
      <vt:lpstr>Wingdings 2</vt:lpstr>
      <vt:lpstr>2_Office Theme</vt:lpstr>
      <vt:lpstr>2_Custom Design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Elan Chen</cp:lastModifiedBy>
  <cp:revision>804</cp:revision>
  <dcterms:created xsi:type="dcterms:W3CDTF">2014-05-08T21:19:49Z</dcterms:created>
  <dcterms:modified xsi:type="dcterms:W3CDTF">2016-08-29T15:59:47Z</dcterms:modified>
</cp:coreProperties>
</file>