
<file path=[Content_Types].xml><?xml version="1.0" encoding="utf-8"?>
<Types xmlns="http://schemas.openxmlformats.org/package/2006/content-types">
  <Default Extension="xml" ContentType="application/xml"/>
  <Default Extension="wav" ContentType="audio/x-wav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6" r:id="rId1"/>
    <p:sldMasterId id="2147483769" r:id="rId2"/>
  </p:sldMasterIdLst>
  <p:notesMasterIdLst>
    <p:notesMasterId r:id="rId23"/>
  </p:notesMasterIdLst>
  <p:sldIdLst>
    <p:sldId id="724" r:id="rId3"/>
    <p:sldId id="725" r:id="rId4"/>
    <p:sldId id="726" r:id="rId5"/>
    <p:sldId id="720" r:id="rId6"/>
    <p:sldId id="721" r:id="rId7"/>
    <p:sldId id="722" r:id="rId8"/>
    <p:sldId id="723" r:id="rId9"/>
    <p:sldId id="727" r:id="rId10"/>
    <p:sldId id="728" r:id="rId11"/>
    <p:sldId id="729" r:id="rId12"/>
    <p:sldId id="730" r:id="rId13"/>
    <p:sldId id="731" r:id="rId14"/>
    <p:sldId id="732" r:id="rId15"/>
    <p:sldId id="733" r:id="rId16"/>
    <p:sldId id="734" r:id="rId17"/>
    <p:sldId id="735" r:id="rId18"/>
    <p:sldId id="736" r:id="rId19"/>
    <p:sldId id="737" r:id="rId20"/>
    <p:sldId id="738" r:id="rId21"/>
    <p:sldId id="73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700000"/>
    <a:srgbClr val="FFFFFF"/>
    <a:srgbClr val="FF00FF"/>
    <a:srgbClr val="0000CC"/>
    <a:srgbClr val="993300"/>
    <a:srgbClr val="FFFFCC"/>
    <a:srgbClr val="172663"/>
    <a:srgbClr val="C00000"/>
    <a:srgbClr val="C65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47" autoAdjust="0"/>
    <p:restoredTop sz="94622" autoAdjust="0"/>
  </p:normalViewPr>
  <p:slideViewPr>
    <p:cSldViewPr>
      <p:cViewPr varScale="1">
        <p:scale>
          <a:sx n="59" d="100"/>
          <a:sy n="59" d="100"/>
        </p:scale>
        <p:origin x="-42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10/3/16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656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556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34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79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376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07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85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398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914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515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7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10/3/16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61C59-A19E-4F7A-90CE-E54C1A093E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4612C-6BEC-4B7C-B325-D8DF89CFD3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10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gif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19.xml"/><Relationship Id="rId2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3.jpeg"/><Relationship Id="rId3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9.jpeg"/><Relationship Id="rId3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97979"/>
            <a:ext cx="85706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</a:t>
            </a:r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我們所誇的是自己的良心，見證我們憑著神的聖潔和誠實；在世為人不靠人的聰明，乃靠神的恩惠，向你們更是這樣。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</a:t>
            </a: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我們現在寫給你們的話，並不外乎你們所念的，所認識的，我也盼望你們到底還是要認識；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</a:t>
            </a:r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正如你們已經有幾分認識我們，以我們誇口，好像我們在我們主耶穌的日子以你們誇口一樣。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</a:t>
            </a:r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	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我既然這樣深信，就早有意到你們那裡去，叫你們再得益處；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6400" y="143981"/>
            <a:ext cx="29258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70C0"/>
                </a:solidFill>
              </a:rPr>
              <a:t>【</a:t>
            </a:r>
            <a:r>
              <a:rPr lang="zh-TW" altLang="en-US" sz="3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哥林多後書</a:t>
            </a:r>
            <a:r>
              <a:rPr lang="en-US" altLang="zh-TW" sz="3000" dirty="0" smtClean="0">
                <a:solidFill>
                  <a:srgbClr val="0070C0"/>
                </a:solidFill>
              </a:rPr>
              <a:t>】</a:t>
            </a:r>
            <a:endParaRPr lang="en-US" sz="3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28768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89985"/>
            <a:ext cx="85706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</a:t>
            </a: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也要從你們那裡經過，往馬其頓去，再從馬其頓回到你們那裡，叫你們給我送行往猶太去。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</a:t>
            </a:r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	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我有此意，豈是反覆不定麼？我所起的意，豈是從情慾起的，叫我忽是忽非麼？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</a:t>
            </a:r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	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我指著信實的神說，我們向你們所傳的道，並沒有是而又非的。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</a:t>
            </a: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因為我和西拉並提摩太，在你們中間所傳神的兒子耶穌基督，總沒有是而又非的，在他只有一是。</a:t>
            </a:r>
          </a:p>
        </p:txBody>
      </p:sp>
    </p:spTree>
    <p:extLst>
      <p:ext uri="{BB962C8B-B14F-4D97-AF65-F5344CB8AC3E}">
        <p14:creationId xmlns:p14="http://schemas.microsoft.com/office/powerpoint/2010/main" val="92847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89985"/>
            <a:ext cx="85706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</a:t>
            </a:r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	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神的應許，不論有多少，在基督都是是的。所以藉著他也都是實在的，叫神因我們得榮耀。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21</a:t>
            </a:r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那在基督裡堅固我們和你們，並且膏我們的就是神。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</a:t>
            </a: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祂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又用印印了我們，並賜聖靈在我們心裡作憑據。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23</a:t>
            </a: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我呼籲神給我的心作見證，我沒有往哥林多去是為要寬容你們。</a:t>
            </a:r>
          </a:p>
          <a:p>
            <a:pPr algn="just"/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24</a:t>
            </a: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我們並不是轄管你們的信心，乃是幫助你們的快樂，因為你們憑信纔站立得住。</a:t>
            </a:r>
            <a:endParaRPr 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768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.mcafeeinstitute.com/wp-content/uploads/2015/03/leaderclipartleadershipclipart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942" y="2989943"/>
            <a:ext cx="6353575" cy="386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otalqualitycorp.com/wp-content/uploads/2013/09/Industry-Leader-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524" y="0"/>
            <a:ext cx="5902476" cy="442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507" y="181428"/>
            <a:ext cx="2294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主日信息</a:t>
            </a:r>
            <a:endParaRPr lang="en-US" sz="4000" b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836861"/>
            <a:ext cx="244971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</a:t>
            </a:r>
            <a:r>
              <a:rPr lang="en-US" altLang="zh-TW" sz="3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4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3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4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2016</a:t>
            </a:r>
            <a:endParaRPr lang="en-US" sz="3400" b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2767280"/>
            <a:ext cx="45320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prstClr val="black"/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「作領袖的準則</a:t>
            </a:r>
            <a:r>
              <a:rPr lang="en-US" altLang="zh-TW" sz="4000" dirty="0" smtClean="0">
                <a:solidFill>
                  <a:prstClr val="black"/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」</a:t>
            </a:r>
          </a:p>
          <a:p>
            <a:pPr algn="ctr"/>
            <a:r>
              <a:rPr lang="en-US" sz="4000" dirty="0">
                <a:solidFill>
                  <a:prstClr val="black"/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哥林多後書 </a:t>
            </a:r>
            <a:r>
              <a:rPr lang="en-US" altLang="zh-TW" sz="3200" dirty="0" smtClean="0">
                <a:solidFill>
                  <a:prstClr val="black"/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1:12-24)</a:t>
            </a:r>
            <a:endParaRPr lang="en-US" sz="3200" dirty="0">
              <a:solidFill>
                <a:prstClr val="black"/>
              </a:solidFill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0" y="5964386"/>
            <a:ext cx="234391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薛忠勇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28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弟兄</a:t>
            </a:r>
            <a:endParaRPr lang="en-US" sz="28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19046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.huffpost.com/gen/1273970/images/o-PAT-ROBERTSON-DEMONS-facebo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94" y="614459"/>
            <a:ext cx="3700137" cy="258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2029" y="2669584"/>
            <a:ext cx="24415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 Robertson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 descr="Jesse Jackson 2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277" y="169324"/>
            <a:ext cx="2230220" cy="322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52277" y="2843569"/>
            <a:ext cx="23182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Jesse Jackson</a:t>
            </a:r>
            <a:endParaRPr lang="en-US" sz="3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8" name="Picture 6" descr="Rev. Jimmy Swaggart 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1" t="24791" r="5099" b="11508"/>
          <a:stretch/>
        </p:blipFill>
        <p:spPr bwMode="auto">
          <a:xfrm>
            <a:off x="6451243" y="330749"/>
            <a:ext cx="2496457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39286" y="2423272"/>
            <a:ext cx="1654748" cy="867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Jimmy </a:t>
            </a:r>
          </a:p>
          <a:p>
            <a:pPr>
              <a:lnSpc>
                <a:spcPts val="3000"/>
              </a:lnSpc>
            </a:pPr>
            <a:r>
              <a:rPr lang="en-US" altLang="zh-TW" sz="3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Swaggart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0" name="Picture 8" descr="https://s-media-cache-ak0.pinimg.com/564x/1b/b9/b5/1bb9b5f3b1029292f9c30436e1e87a1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67" y="3710729"/>
            <a:ext cx="3075240" cy="301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29766" y="3710729"/>
            <a:ext cx="2909519" cy="86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Jim &amp; Tammy </a:t>
            </a:r>
          </a:p>
          <a:p>
            <a:pPr>
              <a:lnSpc>
                <a:spcPts val="3000"/>
              </a:lnSpc>
            </a:pP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Bakker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2" name="Picture 10" descr="http://freebeacon.com/wp-content/uploads/2013/08/Bill-Hillary-Clinton-AP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15" y="3637727"/>
            <a:ext cx="3333108" cy="23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17925" y="5491900"/>
            <a:ext cx="3367820" cy="482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 &amp; Hilary Clinton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8502" t="10069" r="38622" b="5804"/>
          <a:stretch/>
        </p:blipFill>
        <p:spPr>
          <a:xfrm>
            <a:off x="183394" y="0"/>
            <a:ext cx="8764306" cy="68895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7275" y="3108960"/>
            <a:ext cx="1484555" cy="2886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96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10.nrostatic.com/sites/default/files/styles/original_image_with_cropping/public/uploaded/donald-trump-grow-up.jpg?itok=n1PW3My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39" y="210994"/>
            <a:ext cx="5309502" cy="309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i2.cdn.turner.com/cnnnext/dam/assets/151023112135-hillary-clinton-benghazi-hand-large-1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534" y="3566160"/>
            <a:ext cx="5401933" cy="304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61812" y="329400"/>
            <a:ext cx="307648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世界的手段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altLang="zh-TW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揭發隱私</a:t>
            </a:r>
            <a:endParaRPr lang="en-US" altLang="zh-TW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批評人格</a:t>
            </a:r>
            <a:endParaRPr lang="en-US" altLang="zh-TW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製造是非</a:t>
            </a:r>
            <a:endParaRPr lang="en-US" altLang="zh-TW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散播傳聞</a:t>
            </a:r>
            <a:r>
              <a:rPr lang="en-US" altLang="zh-TW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594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1to1media.com/weblog/leadersh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59" y="870857"/>
            <a:ext cx="8738401" cy="560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30" name="Picture 6" descr="https://k20center.ou.edu/files/1413/7000/5635/democrat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6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i.tedcdn.com/r/pf.tedcdn.com/images/playlists/leaders_inspire.jpg?quality=89&amp;w=5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3"/>
          <a:stretch/>
        </p:blipFill>
        <p:spPr bwMode="auto">
          <a:xfrm>
            <a:off x="0" y="4076244"/>
            <a:ext cx="2935969" cy="278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465" y="235973"/>
            <a:ext cx="4785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誠實正直</a:t>
            </a:r>
            <a:r>
              <a:rPr lang="zh-TW" alt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(Integrity)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" name="Picture 2" descr="http://www.findingthegracewithin.com/wp-content/uploads/2013/10/WindowLight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58"/>
          <a:stretch/>
        </p:blipFill>
        <p:spPr bwMode="auto">
          <a:xfrm>
            <a:off x="6046839" y="2884284"/>
            <a:ext cx="3097161" cy="397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blogs-images.forbes.com/robertwood/files/2016/04/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17" y="2884284"/>
            <a:ext cx="3189055" cy="212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6477" y="987275"/>
            <a:ext cx="881953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我們所誇的是自己的</a:t>
            </a:r>
            <a:r>
              <a:rPr lang="zh-TW" alt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良心</a:t>
            </a:r>
            <a:r>
              <a:rPr lang="zh-TW" alt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，見證我們憑著神的聖潔和誠實；在世為人不靠人的聰明，乃靠神的恩惠 </a:t>
            </a:r>
            <a:r>
              <a:rPr lang="en-US" altLang="zh-TW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(12</a:t>
            </a:r>
            <a:r>
              <a:rPr lang="zh-TW" alt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77200" y="1097280"/>
            <a:ext cx="912236" cy="4809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477" y="1609344"/>
            <a:ext cx="2389240" cy="4466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937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onderingprinciples.com/wp-content/uploads/2013/09/Motive-of-the-He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46" y="271460"/>
            <a:ext cx="6405620" cy="436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93482" y="289068"/>
            <a:ext cx="954107" cy="201593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動機？</a:t>
            </a:r>
            <a:endParaRPr lang="en-US" sz="5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Striped Right Arrow 2"/>
          <p:cNvSpPr/>
          <p:nvPr/>
        </p:nvSpPr>
        <p:spPr>
          <a:xfrm rot="5400000">
            <a:off x="7528770" y="2362385"/>
            <a:ext cx="801517" cy="796414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64987" y="3161351"/>
            <a:ext cx="192071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好勝、</a:t>
            </a:r>
            <a:endParaRPr lang="en-US" altLang="zh-TW" sz="3600" dirty="0" smtClean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野心、</a:t>
            </a:r>
            <a:endParaRPr lang="en-US" altLang="zh-TW" sz="3600" dirty="0" smtClean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報復、</a:t>
            </a:r>
            <a:endParaRPr lang="en-US" altLang="zh-TW" sz="3600" dirty="0" smtClean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嫉妒、</a:t>
            </a:r>
            <a:endParaRPr lang="en-US" altLang="zh-TW" sz="3600" dirty="0" smtClean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利益</a:t>
            </a:r>
            <a:r>
              <a:rPr lang="en-US" altLang="zh-TW" sz="360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60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endParaRPr lang="en-US" sz="360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063" y="4641680"/>
            <a:ext cx="59170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誠實 </a:t>
            </a:r>
            <a:r>
              <a:rPr lang="en-US" altLang="zh-TW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經得起陽光的考驗</a:t>
            </a:r>
            <a:endParaRPr lang="en-US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959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ache2.asset-cache.net/gc/600690017-high-angle-view-of-flower-vase-with-shadow-gettyimages.jpg?v=1&amp;c=IWSAsset&amp;k=2&amp;d=1SLGGROkm%2Fl7MyIcWOH9UseonYsf%2BYKAAb%2FX%2BHF5FCmz9tvGk%2B63CKJFMpNcKQfiHcpaV0ai1BhcjguqpqB0SA%3D%3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97"/>
          <a:stretch/>
        </p:blipFill>
        <p:spPr bwMode="auto">
          <a:xfrm>
            <a:off x="198936" y="161576"/>
            <a:ext cx="4482792" cy="352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1.bp.blogspot.com/-k1qCe9SDzPM/TWwmtyVv5EI/AAAAAAAAEGc/Wd2vKOKVm_0/s1600/round%252C%2Bvase%2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09" y="3842098"/>
            <a:ext cx="3257919" cy="301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2.bp.blogspot.com/_cduEct3OnPA/SpsWMcH7JsI/AAAAAAAAAT4/Glr-2beRZ1o/s400/img_44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110" y="2157984"/>
            <a:ext cx="3409033" cy="454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84125" y="329184"/>
            <a:ext cx="451758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在主耶穌來到的日子</a:t>
            </a:r>
            <a:r>
              <a:rPr lang="en-US" altLang="zh-TW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  <a:p>
            <a:r>
              <a:rPr lang="en-US" sz="3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(14</a:t>
            </a:r>
            <a:r>
              <a:rPr lang="zh-TW" alt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68336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cliparts.co/cliparts/di4/5gk/di45gkzK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44" y="4593122"/>
            <a:ext cx="2242000" cy="226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lipartkid.com/images/231/dead-chicken-NMn9za-clipar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263" y="3240367"/>
            <a:ext cx="2180633" cy="145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henhousecrafts.net/images/hen_hous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3" y="0"/>
            <a:ext cx="2982534" cy="514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16448" t="35383" r="53174" b="19456"/>
          <a:stretch/>
        </p:blipFill>
        <p:spPr>
          <a:xfrm>
            <a:off x="4730547" y="676664"/>
            <a:ext cx="4413453" cy="368885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5577840" y="82304"/>
            <a:ext cx="2340864" cy="1078992"/>
          </a:xfrm>
          <a:prstGeom prst="wedgeEllipseCallout">
            <a:avLst>
              <a:gd name="adj1" fmla="val 35751"/>
              <a:gd name="adj2" fmla="val 76059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我想還是兩隻都要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40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hegospelcoalition.org/blogs/tgc/files/2013/05/preach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23" y="0"/>
            <a:ext cx="4562729" cy="689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64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az616578.vo.msecnd.net/files/2015/11/30/635844998561713614-1399801382_writersbloc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" r="6786"/>
          <a:stretch/>
        </p:blipFill>
        <p:spPr bwMode="auto">
          <a:xfrm>
            <a:off x="0" y="-1"/>
            <a:ext cx="915872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pad1.whstatic.com/images/thumb/e/e9/Write-a-Letter-of-Recommendation-Step-7.jpg/aid21977-728px-Write-a-Letter-of-Recommendation-Step-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6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177197">
            <a:off x="1294927" y="1698920"/>
            <a:ext cx="6557278" cy="29496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1172862">
            <a:off x="675617" y="830802"/>
            <a:ext cx="7346178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Dear Sir:</a:t>
            </a:r>
          </a:p>
          <a:p>
            <a:r>
              <a:rPr 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knew him like the way I know him,</a:t>
            </a:r>
          </a:p>
          <a:p>
            <a:r>
              <a:rPr lang="en-US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would feel about him the way I do.  </a:t>
            </a:r>
            <a:endParaRPr lang="en-US" sz="3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21172862">
            <a:off x="778266" y="2560683"/>
            <a:ext cx="599875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如果你像我那麼樣的認識他，</a:t>
            </a:r>
            <a:endParaRPr lang="en-US" altLang="zh-TW" sz="3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你對他的感受也會像我一樣！</a:t>
            </a:r>
            <a:endParaRPr lang="en-US" sz="3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6698" y="3797381"/>
            <a:ext cx="59859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講誠實話不但需要愛心，</a:t>
            </a:r>
            <a:endParaRPr lang="en-US" altLang="zh-TW" sz="4000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40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同時也更需要勇氣！</a:t>
            </a:r>
            <a:endParaRPr lang="en-US" sz="40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7165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i.tedcdn.com/r/pf.tedcdn.com/images/playlists/leaders_inspire.jpg?quality=89&amp;w=5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3"/>
          <a:stretch/>
        </p:blipFill>
        <p:spPr bwMode="auto">
          <a:xfrm>
            <a:off x="0" y="4076244"/>
            <a:ext cx="2935969" cy="278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465" y="235973"/>
            <a:ext cx="5732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前後一致</a:t>
            </a:r>
            <a:r>
              <a:rPr lang="zh-TW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(Consistency)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7172" name="Picture 4" descr="http://images.slideplayer.com/23/6622747/slides/slide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24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i.tedcdn.com/r/pf.tedcdn.com/images/playlists/leaders_inspire.jpg?quality=89&amp;w=5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3"/>
          <a:stretch/>
        </p:blipFill>
        <p:spPr bwMode="auto">
          <a:xfrm>
            <a:off x="0" y="4076244"/>
            <a:ext cx="2935969" cy="278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465" y="235973"/>
            <a:ext cx="5466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前後一致</a:t>
            </a:r>
            <a:r>
              <a:rPr lang="zh-TW" alt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(Consistency)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465" y="912732"/>
            <a:ext cx="857959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我豈是 「反覆不定</a:t>
            </a:r>
            <a:r>
              <a:rPr lang="en-US" altLang="zh-TW" sz="3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？「忽是忽非</a:t>
            </a:r>
            <a:r>
              <a:rPr lang="en-US" altLang="zh-TW" sz="3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endParaRPr lang="en-US" sz="3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7174" name="Picture 6" descr="https://brandonwjones.files.wordpress.com/2011/06/consistenc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198" y="2935825"/>
            <a:ext cx="6226802" cy="390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Whitehall Products Traditional Directions Rooster Weatherva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631" y="1699568"/>
            <a:ext cx="4404125" cy="50554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5701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images.clipartpanda.com/meeting-clipart-meeting-clip-art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r="11270"/>
          <a:stretch/>
        </p:blipFill>
        <p:spPr bwMode="auto">
          <a:xfrm>
            <a:off x="1" y="1009102"/>
            <a:ext cx="9144000" cy="473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img1.rnkr-static.com/list_img_v2/7293/1907293/full/the-best-songs-about-betrayal-u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0"/>
          <a:stretch/>
        </p:blipFill>
        <p:spPr bwMode="auto">
          <a:xfrm>
            <a:off x="-8763" y="755843"/>
            <a:ext cx="9152763" cy="523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kidsinthehouse.com/sites/default/files/styles/article-725w/public/learning_how_to_discipline_adopted_children.jpg?itok=o_c2iw0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7200"/>
            <a:ext cx="915276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2731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i.tedcdn.com/r/pf.tedcdn.com/images/playlists/leaders_inspire.jpg?quality=89&amp;w=5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3"/>
          <a:stretch/>
        </p:blipFill>
        <p:spPr bwMode="auto">
          <a:xfrm>
            <a:off x="0" y="4076244"/>
            <a:ext cx="2935969" cy="278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7" y="954156"/>
            <a:ext cx="6660798" cy="1754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主若許我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  <a:p>
            <a:r>
              <a:rPr lang="zh-TW" alt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我就指望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  <a:p>
            <a:r>
              <a:rPr lang="zh-TW" alt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或者和你們同住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(</a:t>
            </a:r>
            <a:r>
              <a:rPr lang="zh-TW" alt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 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16:6-7) 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4465" y="235973"/>
            <a:ext cx="5466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前後一致</a:t>
            </a:r>
            <a:r>
              <a:rPr lang="zh-TW" alt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(Consistency)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4948" y="2776809"/>
            <a:ext cx="82184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b="1" i="1" dirty="0" smtClean="0">
                <a:solidFill>
                  <a:srgbClr val="C00000"/>
                </a:solidFill>
              </a:rPr>
              <a:t>Flexible</a:t>
            </a:r>
            <a:r>
              <a:rPr lang="en-US" altLang="zh-TW" sz="3400" b="1" i="1" dirty="0" smtClean="0">
                <a:solidFill>
                  <a:prstClr val="black"/>
                </a:solidFill>
              </a:rPr>
              <a:t> in plans, but </a:t>
            </a:r>
            <a:r>
              <a:rPr lang="en-US" altLang="zh-TW" sz="3400" b="1" i="1" dirty="0" smtClean="0">
                <a:solidFill>
                  <a:srgbClr val="C00000"/>
                </a:solidFill>
              </a:rPr>
              <a:t>consistent</a:t>
            </a:r>
            <a:r>
              <a:rPr lang="en-US" altLang="zh-TW" sz="3400" b="1" i="1" dirty="0" smtClean="0">
                <a:solidFill>
                  <a:prstClr val="black"/>
                </a:solidFill>
              </a:rPr>
              <a:t> in characters</a:t>
            </a:r>
            <a:endParaRPr lang="en-US" sz="3400" b="1" i="1" dirty="0">
              <a:solidFill>
                <a:prstClr val="black"/>
              </a:solidFill>
            </a:endParaRPr>
          </a:p>
        </p:txBody>
      </p:sp>
      <p:pic>
        <p:nvPicPr>
          <p:cNvPr id="12290" name="Picture 2" descr="http://cdn2-b.examiner.com/sites/default/files/styles/image_content_width/hash/86/62/86623653763974dfc93956268f365d11.png?itok=N1Hivwv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42" y="4177764"/>
            <a:ext cx="3269124" cy="274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scottmckelvey.com/wp-content/uploads/2015/02/bigstock-Leaderless-Team-797950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81" y="3460689"/>
            <a:ext cx="5733920" cy="32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5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slideplayer.com/23/6622747/slides/slide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17800" y="3568701"/>
            <a:ext cx="2311400" cy="101566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寬容</a:t>
            </a:r>
            <a:endParaRPr lang="en-US" sz="6000" dirty="0"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75507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s://s-media-cache-ak0.pinimg.com/736x/ec/11/57/ec1157c16f010b0afcafa4e967d973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31" y="0"/>
            <a:ext cx="6866021" cy="687733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Image result for double faces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3352800"/>
            <a:ext cx="3678906" cy="351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 flipH="1">
            <a:off x="2971800" y="3810001"/>
            <a:ext cx="76200" cy="152400"/>
          </a:xfrm>
          <a:prstGeom prst="ellipse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2" name="Picture 6" descr="https://www.goodnewsunlimited.com/wp-content/uploads/DSC02127-1024x6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-19334"/>
            <a:ext cx="9152937" cy="687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910841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assets.entrepreneur.com/content/16x9/822/1412369006-5-unforgettable-leadership-qualities-successfu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8484"/>
            <a:ext cx="9162124" cy="514951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marketsvoice.com/public/files/leadership-true-nort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3800" y="1517984"/>
            <a:ext cx="39485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為父的心 </a:t>
            </a:r>
            <a:r>
              <a:rPr lang="en-US" altLang="zh-TW" sz="3000" b="1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b="1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</a:t>
            </a:r>
            <a:r>
              <a:rPr lang="en-US" altLang="zh-TW" sz="3000" b="1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4:15)</a:t>
            </a:r>
            <a:endParaRPr lang="en-US" sz="3000" b="1" dirty="0"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0100" y="4934284"/>
            <a:ext cx="19736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甘負責任</a:t>
            </a:r>
            <a:endParaRPr lang="en-US" sz="3000" b="1" dirty="0"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1700" y="3803984"/>
            <a:ext cx="19736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誠實正直</a:t>
            </a:r>
            <a:endParaRPr lang="en-US" sz="3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99300" y="2470484"/>
            <a:ext cx="19736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前後一貫</a:t>
            </a:r>
            <a:endParaRPr lang="en-US" sz="3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712998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15917</TotalTime>
  <Words>330</Words>
  <Application>Microsoft Macintosh PowerPoint</Application>
  <PresentationFormat>On-screen Show (4:3)</PresentationFormat>
  <Paragraphs>63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Calibri Light</vt:lpstr>
      <vt:lpstr>Sprint SF</vt:lpstr>
      <vt:lpstr>Wingdings 2</vt:lpstr>
      <vt:lpstr>Calibri</vt:lpstr>
      <vt:lpstr>Franklin Gothic Book</vt:lpstr>
      <vt:lpstr>Franklin Gothic Medium</vt:lpstr>
      <vt:lpstr>微軟正黑體</vt:lpstr>
      <vt:lpstr>2_Custom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802</cp:revision>
  <dcterms:created xsi:type="dcterms:W3CDTF">2014-05-08T21:19:49Z</dcterms:created>
  <dcterms:modified xsi:type="dcterms:W3CDTF">2016-10-03T16:30:13Z</dcterms:modified>
</cp:coreProperties>
</file>