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56" r:id="rId3"/>
    <p:sldId id="261" r:id="rId4"/>
    <p:sldId id="263" r:id="rId5"/>
    <p:sldId id="264" r:id="rId6"/>
    <p:sldId id="258" r:id="rId7"/>
    <p:sldId id="265" r:id="rId8"/>
    <p:sldId id="266" r:id="rId9"/>
    <p:sldId id="267" r:id="rId10"/>
    <p:sldId id="257" r:id="rId11"/>
    <p:sldId id="268" r:id="rId12"/>
    <p:sldId id="269" r:id="rId13"/>
    <p:sldId id="259" r:id="rId14"/>
    <p:sldId id="260" r:id="rId15"/>
  </p:sldIdLst>
  <p:sldSz cx="9144000" cy="6858000" type="screen4x3"/>
  <p:notesSz cx="6858000" cy="9144000"/>
  <p:embeddedFontLst>
    <p:embeddedFont>
      <p:font typeface="方正行楷繁体" panose="02020300000000000000" charset="-122"/>
      <p:regular r:id="rId16"/>
    </p:embeddedFont>
    <p:embeddedFont>
      <p:font typeface="宋体" panose="02010600030101010101" pitchFamily="2" charset="-122"/>
      <p:regular r:id="rId17"/>
    </p:embeddedFont>
    <p:embeddedFont>
      <p:font typeface="楷体" panose="02010609060101010101" pitchFamily="49" charset="-122"/>
      <p:regular r:id="rId18"/>
    </p:embeddedFont>
    <p:embeddedFont>
      <p:font typeface="黑体" panose="02010609060101010101" pitchFamily="49" charset="-122"/>
      <p:regular r:id="rId19"/>
    </p:embeddedFont>
    <p:embeddedFont>
      <p:font typeface="方正楷体繁体" panose="02020300000000000000" charset="-122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7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47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79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08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868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140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25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16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63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98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9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98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DA0D-B60A-4DBD-A800-F443C8E9CAF5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291ED-5660-4CFA-922D-D307D353C1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8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walking into the light"/>
          <p:cNvPicPr>
            <a:picLocks noChangeAspect="1" noChangeArrowheads="1"/>
          </p:cNvPicPr>
          <p:nvPr/>
        </p:nvPicPr>
        <p:blipFill rotWithShape="1">
          <a:blip r:embed="rId2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" b="13786"/>
          <a:stretch/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178802" y="2770503"/>
            <a:ext cx="75882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5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追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5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尋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5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真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5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愛</a:t>
            </a:r>
            <a:endParaRPr lang="zh-TW" altLang="en-US" sz="5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43802" y="3860115"/>
            <a:ext cx="760412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rgbClr val="FFFF99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走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rgbClr val="FFFF99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向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rgbClr val="FFFF99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光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rgbClr val="FFFF99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明</a:t>
            </a:r>
            <a:endParaRPr lang="zh-TW" altLang="en-US" sz="4400" dirty="0">
              <a:solidFill>
                <a:prstClr val="black"/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538" y="299066"/>
            <a:ext cx="2961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10/9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主日信息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883841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「最美的夢想」</a:t>
            </a:r>
            <a:endParaRPr lang="en-US" sz="60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971" y="1855277"/>
            <a:ext cx="2943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帖前 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4:13-18)</a:t>
            </a:r>
            <a:r>
              <a:rPr lang="en-US" altLang="zh-TW" sz="3200" dirty="0">
                <a:solidFill>
                  <a:prstClr val="black"/>
                </a:solidFill>
              </a:rPr>
              <a:t>)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46345" y="2711815"/>
            <a:ext cx="213903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華欣 </a:t>
            </a:r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牧師</a:t>
            </a:r>
            <a:endParaRPr lang="zh-TW" alt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375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行楷繁体" panose="03000509000000000000" pitchFamily="65" charset="-122"/>
                <a:ea typeface="方正行楷繁体" panose="03000509000000000000" pitchFamily="65" charset="-122"/>
              </a:rPr>
              <a:t>最美的梦想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zh-CN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帖撒罗尼迦前书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4:13-18</a:t>
            </a:r>
          </a:p>
          <a:p>
            <a:endParaRPr lang="zh-CN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025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4:13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论到睡了的人，我们不愿意弟兄们不知道，恐怕你们忧伤，像那些没有指望的人一样。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我们若信耶稣死而复活了，那已经在耶稣里睡了的人，神也必将他与耶稣一同带来。</a:t>
            </a:r>
          </a:p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我们现在照主的话告诉你们一件事：我们这活著还存留到主降临的人，断不能在那已经睡了的人之先。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因为主必亲自从天降临，有呼叫的声音和天使长的声音，又有神的号吹响；那在基督里死了的人必先复活。</a:t>
            </a:r>
          </a:p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以後我们这活著还存留的人必和他们一同被提到云里，在空中与主相遇。这样，我们就要和主永远同在。</a:t>
            </a:r>
            <a:r>
              <a:rPr lang="en-US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zh-C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所以，你们当用这些话彼此劝慰。</a:t>
            </a:r>
          </a:p>
        </p:txBody>
      </p:sp>
    </p:spTree>
    <p:extLst>
      <p:ext uri="{BB962C8B-B14F-4D97-AF65-F5344CB8AC3E}">
        <p14:creationId xmlns:p14="http://schemas.microsoft.com/office/powerpoint/2010/main" val="121748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一、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胜过死亡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80362"/>
          </a:xfrm>
        </p:spPr>
        <p:txBody>
          <a:bodyPr>
            <a:normAutofit/>
          </a:bodyPr>
          <a:lstStyle/>
          <a:p>
            <a:pPr lvl="1"/>
            <a:r>
              <a:rPr lang="zh-CN" altLang="zh-CN" dirty="0"/>
              <a:t>在希腊文中通常用</a:t>
            </a:r>
            <a:r>
              <a:rPr lang="en-US" altLang="zh-CN" dirty="0" err="1"/>
              <a:t>ἐκ</a:t>
            </a:r>
            <a:r>
              <a:rPr lang="en-US" altLang="zh-CN" dirty="0"/>
              <a:t>πνέω (ekpneō) </a:t>
            </a:r>
            <a:r>
              <a:rPr lang="zh-CN" altLang="zh-CN" dirty="0"/>
              <a:t>“呼出了最后一口气”来表示死亡。</a:t>
            </a:r>
            <a:endParaRPr lang="en-US" altLang="zh-CN" dirty="0"/>
          </a:p>
          <a:p>
            <a:pPr lvl="1"/>
            <a:r>
              <a:rPr lang="zh-CN" altLang="en-US" dirty="0"/>
              <a:t>马太福音中</a:t>
            </a:r>
            <a:r>
              <a:rPr lang="zh-CN" altLang="zh-CN" dirty="0"/>
              <a:t>用了两个字：一是“交出”，二是“灵”：“交出自己灵”</a:t>
            </a:r>
            <a:r>
              <a:rPr lang="zh-CN" altLang="en-US" dirty="0"/>
              <a:t>来描述耶稣之死</a:t>
            </a:r>
            <a:endParaRPr lang="en-US" altLang="zh-CN" dirty="0"/>
          </a:p>
          <a:p>
            <a:pPr lvl="1"/>
            <a:r>
              <a:rPr lang="zh-CN" altLang="zh-CN" dirty="0"/>
              <a:t>路加福音</a:t>
            </a:r>
            <a:r>
              <a:rPr lang="en-US" altLang="zh-CN" dirty="0"/>
              <a:t>23</a:t>
            </a:r>
            <a:r>
              <a:rPr lang="zh-CN" altLang="zh-CN" dirty="0"/>
              <a:t>章</a:t>
            </a:r>
            <a:r>
              <a:rPr lang="en-US" altLang="zh-CN" dirty="0"/>
              <a:t>46</a:t>
            </a:r>
            <a:r>
              <a:rPr lang="zh-CN" altLang="zh-CN" dirty="0"/>
              <a:t>节：“耶稣大声喊着说，父啊！我将我的灵魂交在你手里。说了这话，气就断了。”</a:t>
            </a:r>
            <a:endParaRPr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2290" y="4980563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4:13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论到睡了的人，我们不愿意弟兄们不知道，恐怕你们忧伤，像那些没有指望的人一样。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我们若信耶稣死而复活了，那已经在耶稣里睡了的人，神也必将他与耶稣一同带来。</a:t>
            </a:r>
          </a:p>
        </p:txBody>
      </p:sp>
    </p:spTree>
    <p:extLst>
      <p:ext uri="{BB962C8B-B14F-4D97-AF65-F5344CB8AC3E}">
        <p14:creationId xmlns:p14="http://schemas.microsoft.com/office/powerpoint/2010/main" val="18695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一、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胜过死亡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80362"/>
          </a:xfrm>
        </p:spPr>
        <p:txBody>
          <a:bodyPr>
            <a:normAutofit/>
          </a:bodyPr>
          <a:lstStyle/>
          <a:p>
            <a:pPr lvl="1"/>
            <a:r>
              <a:rPr lang="zh-CN" altLang="zh-CN" dirty="0"/>
              <a:t>耶稣死时“殿里的幔子从上到下裂为两半”。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lvl="1"/>
            <a:r>
              <a:rPr lang="zh-CN" altLang="zh-CN" dirty="0"/>
              <a:t>康熙皇帝当年从西方宣教士那里听到福音，深受感动，曾写下一首“悟道诗”，其中有两句：“天门久为初人闭，福路全凭圣子通。”</a:t>
            </a:r>
            <a:endParaRPr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2290" y="4980563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4:13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论到睡了的人，我们不愿意弟兄们不知道，恐怕你们忧伤，像那些没有指望的人一样。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我们若信耶稣死而复活了，那已经在耶稣里睡了的人，神也必将他与耶稣一同带来。</a:t>
            </a:r>
          </a:p>
        </p:txBody>
      </p:sp>
    </p:spTree>
    <p:extLst>
      <p:ext uri="{BB962C8B-B14F-4D97-AF65-F5344CB8AC3E}">
        <p14:creationId xmlns:p14="http://schemas.microsoft.com/office/powerpoint/2010/main" val="251672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一、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胜过死亡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 fontScale="92500" lnSpcReduction="10000"/>
          </a:bodyPr>
          <a:lstStyle/>
          <a:p>
            <a:pPr marL="574675" lvl="0" indent="-234950"/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耶稣付上赎罪的代价</a:t>
            </a:r>
          </a:p>
          <a:p>
            <a:pPr marL="574675" lvl="0" indent="-234950"/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耶稣改变死亡的性质</a:t>
            </a:r>
          </a:p>
          <a:p>
            <a:pPr marL="574675" lvl="0" indent="-234950"/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耶稣开通回归的道路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>
              <a:buNone/>
            </a:pP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>
              <a:buNone/>
            </a:pPr>
            <a:r>
              <a:rPr lang="zh-CN" altLang="zh-CN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从忧伤到祥和，在耶稣怀里安睡</a:t>
            </a:r>
            <a:endParaRPr lang="en-US" altLang="zh-CN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290" y="4980563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4:13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论到睡了的人，我们不愿意弟兄们不知道，恐怕你们忧伤，像那些没有指望的人一样。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我们若信耶稣死而复活了，那已经在耶稣里睡了的人，神也必将他与耶稣一同带来。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85800"/>
            <a:ext cx="193150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35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终结罪恶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/>
          </a:bodyPr>
          <a:lstStyle/>
          <a:p>
            <a:pPr marL="857250" lvl="1" indent="-220663"/>
            <a:r>
              <a:rPr lang="zh-CN" altLang="en-US" dirty="0"/>
              <a:t>  信心之钥：</a:t>
            </a:r>
            <a:r>
              <a:rPr lang="zh-CN" altLang="zh-CN" dirty="0"/>
              <a:t>信耶稣这位死而复活的主</a:t>
            </a:r>
            <a:endParaRPr lang="en-US" altLang="zh-CN" dirty="0"/>
          </a:p>
          <a:p>
            <a:pPr marL="857250" lvl="1" indent="-220663"/>
            <a:r>
              <a:rPr lang="zh-CN" altLang="en-US" dirty="0"/>
              <a:t>  </a:t>
            </a:r>
            <a:r>
              <a:rPr lang="zh-CN" altLang="zh-CN" dirty="0"/>
              <a:t>造物主让受造物死里复活，岂有难哉？</a:t>
            </a:r>
            <a:endParaRPr lang="en-US" altLang="zh-CN" dirty="0"/>
          </a:p>
        </p:txBody>
      </p:sp>
      <p:sp>
        <p:nvSpPr>
          <p:cNvPr id="4" name="Rectangle 3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我们现在照主的话告诉你们一件事：我们这活著还存留到主降临的人，断不能在那已经睡了的人之先。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因为主必亲自从天降临，有呼叫的声音和天使长的声音，又有神的号吹响；那在基督里死了的人必先复活。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771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终结罪恶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/>
          </a:bodyPr>
          <a:lstStyle/>
          <a:p>
            <a:pPr marL="857250" lvl="1" indent="-220663"/>
            <a:r>
              <a:rPr lang="zh-CN" altLang="en-US" dirty="0"/>
              <a:t>  空坟见证耶稣的复活</a:t>
            </a:r>
            <a:endParaRPr lang="en-US" altLang="zh-CN" dirty="0"/>
          </a:p>
          <a:p>
            <a:pPr marL="857250" lvl="1" indent="-220663"/>
            <a:r>
              <a:rPr lang="zh-CN" altLang="en-US" dirty="0"/>
              <a:t>  门徒生命改变是因为见到了复活的耶稣</a:t>
            </a:r>
            <a:endParaRPr lang="en-US" altLang="zh-CN" dirty="0"/>
          </a:p>
          <a:p>
            <a:pPr marL="857250" lvl="1" indent="-220663"/>
            <a:r>
              <a:rPr lang="zh-CN" altLang="en-US" dirty="0"/>
              <a:t>  耶稣来，</a:t>
            </a:r>
            <a:r>
              <a:rPr lang="zh-CN" altLang="zh-CN" dirty="0"/>
              <a:t>第一次是降卑，第二次是高升；第一次在地上受审判，第二次坐在高天荣耀的宝座上审判万国万民！</a:t>
            </a:r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857250" lvl="1" indent="-220663"/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我们现在照主的话告诉你们一件事：我们这活著还存留到主降临的人，断不能在那已经睡了的人之先。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因为主必亲自从天降临，有呼叫的声音和天使长的声音，又有神的号吹响；那在基督里死了的人必先复活。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http://4.bp.blogspot.com/-sCTVyXq78oY/UTNiBc92NjI/AAAAAAAABJo/AUwhwOdGka0/s1600/EMPTY%20TO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28600"/>
            <a:ext cx="23622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2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终结罪恶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3276600"/>
          </a:xfrm>
        </p:spPr>
        <p:txBody>
          <a:bodyPr>
            <a:normAutofit fontScale="92500"/>
          </a:bodyPr>
          <a:lstStyle/>
          <a:p>
            <a:pPr marL="857250" lvl="1" indent="-220663"/>
            <a:r>
              <a:rPr lang="zh-CN" altLang="en-US" dirty="0"/>
              <a:t>  </a:t>
            </a:r>
            <a:r>
              <a:rPr lang="en-US" altLang="zh-CN" dirty="0"/>
              <a:t>Economy</a:t>
            </a:r>
            <a:r>
              <a:rPr lang="zh-CN" altLang="en-US" dirty="0"/>
              <a:t> </a:t>
            </a:r>
            <a:r>
              <a:rPr lang="en-US" altLang="zh-CN" dirty="0"/>
              <a:t>		</a:t>
            </a:r>
            <a:r>
              <a:rPr lang="zh-CN" altLang="zh-CN" dirty="0"/>
              <a:t>经济衰退，</a:t>
            </a:r>
            <a:br>
              <a:rPr lang="en-US" altLang="zh-CN" dirty="0"/>
            </a:br>
            <a:r>
              <a:rPr lang="zh-CN" altLang="en-US" dirty="0"/>
              <a:t>  </a:t>
            </a:r>
            <a:r>
              <a:rPr lang="en-US" altLang="zh-CN" dirty="0"/>
              <a:t>Energy 		</a:t>
            </a:r>
            <a:r>
              <a:rPr lang="zh-CN" altLang="zh-CN" dirty="0"/>
              <a:t>能源短缺，</a:t>
            </a:r>
            <a:br>
              <a:rPr lang="en-US" altLang="zh-CN" dirty="0"/>
            </a:br>
            <a:r>
              <a:rPr lang="zh-CN" altLang="en-US" dirty="0"/>
              <a:t>  </a:t>
            </a:r>
            <a:r>
              <a:rPr lang="en-US" altLang="zh-CN" dirty="0"/>
              <a:t>Environment		</a:t>
            </a:r>
            <a:r>
              <a:rPr lang="zh-CN" altLang="zh-CN" dirty="0"/>
              <a:t>环境污染</a:t>
            </a:r>
            <a:endParaRPr lang="en-US" altLang="zh-CN" dirty="0"/>
          </a:p>
          <a:p>
            <a:pPr marL="857250" lvl="1" indent="-220663"/>
            <a:r>
              <a:rPr lang="zh-CN" altLang="en-US" dirty="0"/>
              <a:t>  最大的问题是 </a:t>
            </a:r>
            <a:r>
              <a:rPr lang="en-US" altLang="zh-CN" dirty="0"/>
              <a:t>Evil</a:t>
            </a:r>
            <a:r>
              <a:rPr lang="zh-CN" altLang="en-US" dirty="0"/>
              <a:t> </a:t>
            </a:r>
            <a:r>
              <a:rPr lang="zh-CN" altLang="zh-CN" dirty="0"/>
              <a:t>罪恶</a:t>
            </a:r>
            <a:r>
              <a:rPr lang="zh-CN" altLang="en-US" dirty="0"/>
              <a:t>！</a:t>
            </a:r>
            <a:endParaRPr lang="en-US" altLang="zh-CN" dirty="0"/>
          </a:p>
          <a:p>
            <a:pPr marL="857250" lvl="1" indent="-220663"/>
            <a:r>
              <a:rPr lang="zh-CN" altLang="en-US" dirty="0"/>
              <a:t>  </a:t>
            </a:r>
            <a:r>
              <a:rPr lang="zh-CN" altLang="zh-CN" dirty="0"/>
              <a:t>“我所愿意的，我并不做；我所恨恶的，我倒去做</a:t>
            </a:r>
            <a:r>
              <a:rPr lang="zh-CN" altLang="en-US" dirty="0"/>
              <a:t>”</a:t>
            </a:r>
            <a:br>
              <a:rPr lang="en-US" altLang="zh-CN" dirty="0"/>
            </a:br>
            <a:r>
              <a:rPr lang="zh-CN" altLang="zh-CN" dirty="0"/>
              <a:t>“立志为善由得我，只是行出来由不得我”</a:t>
            </a:r>
            <a:br>
              <a:rPr lang="en-US" altLang="zh-CN" dirty="0"/>
            </a:br>
            <a:r>
              <a:rPr lang="zh-CN" altLang="zh-CN" dirty="0"/>
              <a:t>“我真是苦啊！谁能救我脱离这取死的身体呢？”</a:t>
            </a:r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857250" lvl="1" indent="-220663"/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我们现在照主的话告诉你们一件事：我们这活著还存留到主降临的人，断不能在那已经睡了的人之先。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因为主必亲自从天降临，有呼叫的声音和天使长的声音，又有神的号吹响；那在基督里死了的人必先复活。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4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终结罪恶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 fontScale="92500"/>
          </a:bodyPr>
          <a:lstStyle/>
          <a:p>
            <a:pPr marL="457200" lvl="0" indent="-220663"/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死而复活的主，宝血空坟，十架卑微藏大爱</a:t>
            </a:r>
          </a:p>
          <a:p>
            <a:pPr marL="457200" lvl="0" indent="-220663"/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再临审判的王，号角呼声，宝座辉煌显威荣</a:t>
            </a:r>
          </a:p>
          <a:p>
            <a:pPr marL="0" lvl="0" indent="0">
              <a:buNone/>
            </a:pP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>
              <a:buNone/>
            </a:pPr>
            <a:r>
              <a:rPr lang="zh-CN" altLang="zh-CN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从分离到重逢，在凯歌声中相聚</a:t>
            </a:r>
            <a:endParaRPr lang="en-US" altLang="zh-CN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我们现在照主的话告诉你们一件事：我们这活著还存留到主降临的人，断不能在那已经睡了的人之先。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因为主必亲自从天降临，有呼叫的声音和天使长的声音，又有神的号吹响；那在基督里死了的人必先复活。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177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三、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超越时空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57600"/>
          </a:xfrm>
        </p:spPr>
        <p:txBody>
          <a:bodyPr>
            <a:normAutofit fontScale="47500" lnSpcReduction="20000"/>
          </a:bodyPr>
          <a:lstStyle/>
          <a:p>
            <a:pPr lvl="1"/>
            <a:r>
              <a:rPr lang="zh-CN" altLang="zh-CN" sz="5900" dirty="0"/>
              <a:t>《腓立比书》在讲到主耶稣基督从天上降临时说：“他要按著那能叫万有归服自己的大能，将我们这卑贱的身体改变形状，和他自己荣耀的身体相似（3:21）”。</a:t>
            </a:r>
            <a:br>
              <a:rPr lang="en-US" altLang="zh-CN" sz="5900" dirty="0"/>
            </a:br>
            <a:endParaRPr lang="zh-CN" altLang="zh-CN" sz="5900" dirty="0"/>
          </a:p>
          <a:p>
            <a:pPr lvl="1"/>
            <a:r>
              <a:rPr lang="zh-CN" altLang="zh-CN" sz="5900" dirty="0"/>
              <a:t>《哥林多前书》15章51到52节：“我如今把一件奥秘的事告诉你们：我们不是都要睡觉，乃是都要改变，就在一霎时，眨眼之间，号筒末次吹响的时候。因号筒要响，死人要复活成为不朽坏的，我们也要改变。”</a:t>
            </a:r>
          </a:p>
          <a:p>
            <a:pPr marL="693737" indent="-457200"/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以後我们这活著还存留的人必和他们一同被提到云里，在空中与主相遇。这样，我们就要和主永远同在。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所以，你们当用这些话彼此劝慰。</a:t>
            </a:r>
          </a:p>
        </p:txBody>
      </p:sp>
    </p:spTree>
    <p:extLst>
      <p:ext uri="{BB962C8B-B14F-4D97-AF65-F5344CB8AC3E}">
        <p14:creationId xmlns:p14="http://schemas.microsoft.com/office/powerpoint/2010/main" val="109257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ymelightfight.files.wordpress.com/2013/04/heav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2820949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三、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超越时空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600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l"/>
            </a:pPr>
            <a:r>
              <a:rPr lang="zh-CN" altLang="en-US" sz="3600" dirty="0"/>
              <a:t>  一同被提的重点是改变</a:t>
            </a:r>
            <a:endParaRPr lang="en-US" altLang="zh-CN" sz="3600" dirty="0"/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sz="3600" dirty="0"/>
              <a:t>  一同被提的祝福是同在</a:t>
            </a:r>
            <a:endParaRPr lang="zh-CN" altLang="zh-CN" sz="3600" dirty="0"/>
          </a:p>
          <a:p>
            <a:pPr marL="693737" indent="-457200"/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以後我们这活著还存留的人必和他们一同被提到云里，在空中与主相遇。这样，我们就要和主永远同在。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所以，你们当用这些话彼此劝慰。</a:t>
            </a:r>
          </a:p>
        </p:txBody>
      </p:sp>
    </p:spTree>
    <p:extLst>
      <p:ext uri="{BB962C8B-B14F-4D97-AF65-F5344CB8AC3E}">
        <p14:creationId xmlns:p14="http://schemas.microsoft.com/office/powerpoint/2010/main" val="41705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三、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超越时空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/>
          </a:bodyPr>
          <a:lstStyle/>
          <a:p>
            <a:pPr marL="457200" lvl="0" indent="-220663"/>
            <a:r>
              <a:rPr lang="zh-CN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被提以先身体改变，救赎大工最终实现</a:t>
            </a:r>
          </a:p>
          <a:p>
            <a:pPr marL="457200" lvl="0" indent="-220663"/>
            <a:r>
              <a:rPr lang="zh-CN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相遇之时伊甸门开，恩典盟约存留永恒</a:t>
            </a:r>
          </a:p>
          <a:p>
            <a:pPr marL="0" lvl="0" indent="0">
              <a:buNone/>
            </a:pP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>
              <a:buNone/>
            </a:pP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从短暂到永恒，在彩云之上同在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以後我们这活著还存留的人必和他们一同被提到云里，在空中与主相遇。这样，我们就要和主永远同在。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所以，你们当用这些话彼此劝慰。</a:t>
            </a:r>
          </a:p>
        </p:txBody>
      </p:sp>
    </p:spTree>
    <p:extLst>
      <p:ext uri="{BB962C8B-B14F-4D97-AF65-F5344CB8AC3E}">
        <p14:creationId xmlns:p14="http://schemas.microsoft.com/office/powerpoint/2010/main" val="261967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最美的梦想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  (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帖撒罗尼迦前书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 4:13-18)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1"/>
            <a:ext cx="8915400" cy="1905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一、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胜过死亡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– 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从忧伤到祥和，在耶稣怀里安睡</a:t>
            </a:r>
          </a:p>
          <a:p>
            <a:pPr marL="0" indent="0"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二、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终结罪恶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– 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从分离到重逢，在凯歌声中相聚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  <a:p>
            <a:pPr marL="0" indent="0"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三、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超越时空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– 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从短暂到永恒，在彩云之上同在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167664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	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你的梦想是什么？</a:t>
            </a:r>
          </a:p>
          <a:p>
            <a:endParaRPr lang="zh-CN" altLang="zh-C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  <a:p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	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来跟随耶稣吧，让“胜过死亡、终结罪恶、超越时空”不仅成为你的梦想，而且成为你的生命经历。</a:t>
            </a:r>
          </a:p>
        </p:txBody>
      </p:sp>
    </p:spTree>
    <p:extLst>
      <p:ext uri="{BB962C8B-B14F-4D97-AF65-F5344CB8AC3E}">
        <p14:creationId xmlns:p14="http://schemas.microsoft.com/office/powerpoint/2010/main" val="403925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1661</Words>
  <Application>Microsoft Office PowerPoint</Application>
  <PresentationFormat>On-screen Show (4:3)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Arial</vt:lpstr>
      <vt:lpstr>方正行楷繁体</vt:lpstr>
      <vt:lpstr>新細明體</vt:lpstr>
      <vt:lpstr>華康行楷體 Std W5</vt:lpstr>
      <vt:lpstr>華康榜書體 Std W8</vt:lpstr>
      <vt:lpstr>華康勘亭流 Std W9</vt:lpstr>
      <vt:lpstr>華康魏碑體 Std W7</vt:lpstr>
      <vt:lpstr>宋体</vt:lpstr>
      <vt:lpstr>楷体</vt:lpstr>
      <vt:lpstr>華康華綜體 Std W5</vt:lpstr>
      <vt:lpstr>黑体</vt:lpstr>
      <vt:lpstr>方正楷体繁体</vt:lpstr>
      <vt:lpstr>Calibri</vt:lpstr>
      <vt:lpstr>Wingdings</vt:lpstr>
      <vt:lpstr>Office Theme</vt:lpstr>
      <vt:lpstr>PowerPoint Presentation</vt:lpstr>
      <vt:lpstr>最美的梦想</vt:lpstr>
      <vt:lpstr>PowerPoint Presentation</vt:lpstr>
      <vt:lpstr>一、胜过死亡</vt:lpstr>
      <vt:lpstr>一、胜过死亡</vt:lpstr>
      <vt:lpstr>一、胜过死亡</vt:lpstr>
      <vt:lpstr>二、终结罪恶</vt:lpstr>
      <vt:lpstr>二、终结罪恶</vt:lpstr>
      <vt:lpstr>二、终结罪恶</vt:lpstr>
      <vt:lpstr>二、终结罪恶</vt:lpstr>
      <vt:lpstr>三、超越时空</vt:lpstr>
      <vt:lpstr>三、超越时空</vt:lpstr>
      <vt:lpstr>三、超越时空</vt:lpstr>
      <vt:lpstr>最美的梦想  (帖撒罗尼迦前书 4:13-18)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天国梦 彩云盟</dc:title>
  <dc:creator>ghua</dc:creator>
  <cp:lastModifiedBy>CCICTV-AV</cp:lastModifiedBy>
  <cp:revision>25</cp:revision>
  <dcterms:created xsi:type="dcterms:W3CDTF">2014-10-18T18:20:24Z</dcterms:created>
  <dcterms:modified xsi:type="dcterms:W3CDTF">2016-10-11T21:41:32Z</dcterms:modified>
</cp:coreProperties>
</file>