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8" d="100"/>
          <a:sy n="138" d="100"/>
        </p:scale>
        <p:origin x="-14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50D65-C64D-44FB-9152-4CC2DE0C9198}" type="datetime1">
              <a:rPr lang="en-US" smtClean="0"/>
              <a:pPr/>
              <a:t>11/12/16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E64A4-35FB-42B6-9183-2C0CE0E36649}" type="datetime1">
              <a:rPr lang="en-US" smtClean="0"/>
              <a:pPr/>
              <a:t>11/12/16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83B9-6ECA-47FA-93CF-B124A0FAC208}" type="datetime1">
              <a:rPr lang="en-US" smtClean="0"/>
              <a:pPr/>
              <a:t>11/12/16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FF66B-9476-4BB3-85E9-E01854F07F90}" type="datetime1">
              <a:rPr lang="en-US" smtClean="0"/>
              <a:pPr/>
              <a:t>11/12/16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3FBD-8F7D-4F85-8085-67BFDB05CB71}" type="datetime1">
              <a:rPr lang="en-US" smtClean="0"/>
              <a:pPr/>
              <a:t>11/12/16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D789A-1220-4441-8676-44A034051BFD}" type="datetime1">
              <a:rPr lang="en-US" smtClean="0"/>
              <a:pPr/>
              <a:t>11/12/16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A266-E364-4B5E-98DD-432668182E1E}" type="datetime1">
              <a:rPr lang="en-US" smtClean="0"/>
              <a:pPr/>
              <a:t>11/12/16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F2040-9975-4642-A906-1DF87F8BE202}" type="datetime1">
              <a:rPr lang="en-US" smtClean="0"/>
              <a:pPr/>
              <a:t>11/12/16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52B4A-BA08-4841-AB08-A0D822ABC34D}" type="datetime1">
              <a:rPr lang="en-US" smtClean="0"/>
              <a:pPr/>
              <a:t>11/12/16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5EB0-D091-417E-ACD5-D65E1C7D8524}" type="datetime1">
              <a:rPr lang="en-US" smtClean="0"/>
              <a:pPr/>
              <a:t>11/12/16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09F9-C7D6-4C52-A7E8-5101239A0BA2}" type="datetime1">
              <a:rPr lang="en-US" smtClean="0"/>
              <a:pPr/>
              <a:t>11/12/16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75D48070-6A81-47D0-9810-1540B9FEFF61}" type="datetime1">
              <a:rPr lang="en-US" smtClean="0"/>
              <a:pPr/>
              <a:t>11/12/16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FEBEB0A-9E3D-4B14-9782-E2AE3DA60D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HT" altLang="en-US" dirty="0"/>
              <a:t>我們的盼望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 b="1" dirty="0">
                <a:latin typeface="Heiti SC Light"/>
                <a:ea typeface="Heiti SC Light"/>
                <a:cs typeface="Heiti SC Light"/>
              </a:rPr>
              <a:t>彼得前書 </a:t>
            </a:r>
            <a:r>
              <a:rPr lang="en-US" altLang="ja-JP" b="1" dirty="0">
                <a:latin typeface="Heiti SC Light"/>
                <a:ea typeface="Heiti SC Light"/>
                <a:cs typeface="Heiti SC Light"/>
              </a:rPr>
              <a:t>1:3-9 </a:t>
            </a:r>
            <a:endParaRPr lang="en-US" b="1" dirty="0">
              <a:latin typeface="Heiti SC Light"/>
              <a:ea typeface="Heiti SC Light"/>
              <a:cs typeface="Heiti SC Light"/>
            </a:endParaRPr>
          </a:p>
        </p:txBody>
      </p:sp>
    </p:spTree>
    <p:extLst>
      <p:ext uri="{BB962C8B-B14F-4D97-AF65-F5344CB8AC3E}">
        <p14:creationId xmlns:p14="http://schemas.microsoft.com/office/powerpoint/2010/main" val="1624373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HT" altLang="en-US" dirty="0"/>
              <a:t>維克多</a:t>
            </a:r>
            <a:r>
              <a:rPr lang="en-US" altLang="zh-CHT" dirty="0"/>
              <a:t>·</a:t>
            </a:r>
            <a:r>
              <a:rPr lang="zh-CHT" altLang="en-US" dirty="0"/>
              <a:t>弗蘭</a:t>
            </a:r>
            <a:r>
              <a:rPr lang="zh-CHT" altLang="en-US" dirty="0" smtClean="0"/>
              <a:t>克</a:t>
            </a:r>
            <a:r>
              <a:rPr lang="en-US" altLang="zh-CHT" dirty="0" smtClean="0"/>
              <a:t/>
            </a:r>
            <a:br>
              <a:rPr lang="en-US" altLang="zh-CHT" dirty="0" smtClean="0"/>
            </a:br>
            <a:r>
              <a:rPr lang="en-US" dirty="0" smtClean="0"/>
              <a:t>（</a:t>
            </a:r>
            <a:r>
              <a:rPr lang="en-US" dirty="0"/>
              <a:t>Victor Frankl）</a:t>
            </a:r>
            <a:r>
              <a:rPr lang="en-US" altLang="zh-TW" dirty="0" smtClean="0"/>
              <a:t>1905-1997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113" y="423304"/>
            <a:ext cx="2677976" cy="273307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582" y="423303"/>
            <a:ext cx="2447623" cy="37085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3628" y="423304"/>
            <a:ext cx="2641445" cy="370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295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741264" cy="1600200"/>
          </a:xfrm>
        </p:spPr>
        <p:txBody>
          <a:bodyPr>
            <a:noAutofit/>
          </a:bodyPr>
          <a:lstStyle/>
          <a:p>
            <a:r>
              <a:rPr lang="zh-CHT" altLang="en-US" sz="3200" dirty="0"/>
              <a:t>維克多</a:t>
            </a:r>
            <a:r>
              <a:rPr lang="en-US" altLang="zh-CHT" sz="3200" dirty="0"/>
              <a:t>·</a:t>
            </a:r>
            <a:r>
              <a:rPr lang="zh-CHT" altLang="en-US" sz="3200" dirty="0"/>
              <a:t>弗蘭克說：「渡過人生，必須渡過痛苦</a:t>
            </a:r>
            <a:r>
              <a:rPr lang="zh-CHT" altLang="en-US" sz="3200" dirty="0" smtClean="0"/>
              <a:t>。渡過</a:t>
            </a:r>
            <a:r>
              <a:rPr lang="zh-CHT" altLang="en-US" sz="3200" dirty="0"/>
              <a:t>痛苦，必須要有盼望。」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931" y="685800"/>
            <a:ext cx="7969509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HT" altLang="en-US" sz="2800" b="1" dirty="0" smtClean="0">
                <a:latin typeface="Heiti SC Light"/>
                <a:ea typeface="Heiti SC Light"/>
                <a:cs typeface="Heiti SC Light"/>
              </a:rPr>
              <a:t>集中營</a:t>
            </a:r>
            <a:r>
              <a:rPr lang="zh-TW" altLang="en-US" sz="2800" b="1" dirty="0" smtClean="0">
                <a:latin typeface="Heiti SC Light"/>
                <a:ea typeface="Heiti SC Light"/>
                <a:cs typeface="Heiti SC Light"/>
              </a:rPr>
              <a:t>裡的</a:t>
            </a:r>
            <a:r>
              <a:rPr lang="zh-CHT" altLang="en-US" sz="2800" b="1" dirty="0" smtClean="0">
                <a:latin typeface="Heiti SC Light"/>
                <a:ea typeface="Heiti SC Light"/>
                <a:cs typeface="Heiti SC Light"/>
              </a:rPr>
              <a:t>四種人</a:t>
            </a:r>
            <a:r>
              <a:rPr lang="zh-TW" altLang="en-US" sz="2800" b="1" dirty="0" smtClean="0">
                <a:latin typeface="Heiti SC Light"/>
                <a:ea typeface="Heiti SC Light"/>
                <a:cs typeface="Heiti SC Light"/>
              </a:rPr>
              <a:t>：</a:t>
            </a:r>
            <a:endParaRPr lang="en-US" altLang="zh-TW" sz="2800" b="1" dirty="0" smtClean="0">
              <a:latin typeface="Heiti SC Light"/>
              <a:ea typeface="Heiti SC Light"/>
              <a:cs typeface="Heiti SC Light"/>
            </a:endParaRPr>
          </a:p>
          <a:p>
            <a:r>
              <a:rPr lang="zh-CHT" altLang="en-US" sz="2800" b="1" dirty="0">
                <a:latin typeface="Heiti SC Light"/>
                <a:ea typeface="Heiti SC Light"/>
                <a:cs typeface="Heiti SC Light"/>
              </a:rPr>
              <a:t>第一種人對生命絕望，採取了野獸的本能，以暴力爭取</a:t>
            </a:r>
            <a:r>
              <a:rPr lang="zh-CHT" altLang="en-US" sz="2800" b="1" dirty="0" smtClean="0">
                <a:latin typeface="Heiti SC Light"/>
                <a:ea typeface="Heiti SC Light"/>
                <a:cs typeface="Heiti SC Light"/>
              </a:rPr>
              <a:t>生存</a:t>
            </a:r>
            <a:endParaRPr lang="en-US" altLang="zh-CHT" sz="2800" b="1" dirty="0">
              <a:latin typeface="Heiti SC Light"/>
              <a:ea typeface="Heiti SC Light"/>
              <a:cs typeface="Heiti SC Light"/>
            </a:endParaRPr>
          </a:p>
          <a:p>
            <a:r>
              <a:rPr lang="zh-CHT" altLang="en-US" sz="2800" b="1" dirty="0" smtClean="0">
                <a:latin typeface="Heiti SC Light"/>
                <a:ea typeface="Heiti SC Light"/>
                <a:cs typeface="Heiti SC Light"/>
              </a:rPr>
              <a:t>第二種人因</a:t>
            </a:r>
            <a:r>
              <a:rPr lang="zh-CHT" altLang="en-US" sz="2800" b="1" dirty="0">
                <a:latin typeface="Heiti SC Light"/>
                <a:ea typeface="Heiti SC Light"/>
                <a:cs typeface="Heiti SC Light"/>
              </a:rPr>
              <a:t>看不見出路，放棄了任何</a:t>
            </a:r>
            <a:r>
              <a:rPr lang="zh-CHT" altLang="en-US" sz="2800" b="1" dirty="0" smtClean="0">
                <a:latin typeface="Heiti SC Light"/>
                <a:ea typeface="Heiti SC Light"/>
                <a:cs typeface="Heiti SC Light"/>
              </a:rPr>
              <a:t>希望</a:t>
            </a:r>
            <a:endParaRPr lang="en-US" altLang="zh-CHT" sz="2800" b="1" dirty="0" smtClean="0">
              <a:latin typeface="Heiti SC Light"/>
              <a:ea typeface="Heiti SC Light"/>
              <a:cs typeface="Heiti SC Light"/>
            </a:endParaRPr>
          </a:p>
          <a:p>
            <a:r>
              <a:rPr lang="zh-CHT" altLang="en-US" sz="2800" b="1" dirty="0" smtClean="0">
                <a:latin typeface="Heiti SC Light"/>
                <a:ea typeface="Heiti SC Light"/>
                <a:cs typeface="Heiti SC Light"/>
              </a:rPr>
              <a:t>第三種人努力抓</a:t>
            </a:r>
            <a:r>
              <a:rPr lang="zh-CHT" altLang="en-US" sz="2800" b="1" dirty="0">
                <a:latin typeface="Heiti SC Light"/>
                <a:ea typeface="Heiti SC Light"/>
                <a:cs typeface="Heiti SC Light"/>
              </a:rPr>
              <a:t>住他對人生渺茫的希望活</a:t>
            </a:r>
            <a:r>
              <a:rPr lang="zh-CHT" altLang="en-US" sz="2800" b="1" dirty="0" smtClean="0">
                <a:latin typeface="Heiti SC Light"/>
                <a:ea typeface="Heiti SC Light"/>
                <a:cs typeface="Heiti SC Light"/>
              </a:rPr>
              <a:t>下去</a:t>
            </a:r>
            <a:endParaRPr lang="en-US" altLang="zh-CHT" sz="2800" b="1" dirty="0" smtClean="0">
              <a:latin typeface="Heiti SC Light"/>
              <a:ea typeface="Heiti SC Light"/>
              <a:cs typeface="Heiti SC Light"/>
            </a:endParaRPr>
          </a:p>
          <a:p>
            <a:r>
              <a:rPr lang="zh-CHT" altLang="en-US" sz="2800" b="1" dirty="0" smtClean="0">
                <a:latin typeface="Heiti SC Light"/>
                <a:ea typeface="Heiti SC Light"/>
                <a:cs typeface="Heiti SC Light"/>
              </a:rPr>
              <a:t>第四種</a:t>
            </a:r>
            <a:r>
              <a:rPr lang="zh-CHT" altLang="en-US" sz="2800" b="1" dirty="0">
                <a:latin typeface="Heiti SC Light"/>
                <a:ea typeface="Heiti SC Light"/>
                <a:cs typeface="Heiti SC Light"/>
              </a:rPr>
              <a:t>人不受環境限制，仍然保持超世的盼望</a:t>
            </a:r>
            <a:r>
              <a:rPr lang="zh-CHT" altLang="en-US" sz="2800" b="1" dirty="0" smtClean="0">
                <a:latin typeface="Heiti SC Light"/>
                <a:ea typeface="Heiti SC Light"/>
                <a:cs typeface="Heiti SC Light"/>
              </a:rPr>
              <a:t>；一個不會因環境改變而被破壞</a:t>
            </a:r>
            <a:r>
              <a:rPr lang="zh-CHT" altLang="en-US" sz="2800" b="1" dirty="0">
                <a:latin typeface="Heiti SC Light"/>
                <a:ea typeface="Heiti SC Light"/>
                <a:cs typeface="Heiti SC Light"/>
              </a:rPr>
              <a:t>的盼</a:t>
            </a:r>
            <a:r>
              <a:rPr lang="zh-CHT" altLang="en-US" sz="2800" b="1" dirty="0" smtClean="0">
                <a:latin typeface="Heiti SC Light"/>
                <a:ea typeface="Heiti SC Light"/>
                <a:cs typeface="Heiti SC Light"/>
              </a:rPr>
              <a:t>望</a:t>
            </a:r>
            <a:endParaRPr lang="en-US" altLang="zh-TW" sz="2800" b="1" dirty="0" smtClean="0">
              <a:latin typeface="Heiti SC Light"/>
              <a:ea typeface="Heiti SC Light"/>
              <a:cs typeface="Heiti SC Light"/>
            </a:endParaRPr>
          </a:p>
        </p:txBody>
      </p:sp>
    </p:spTree>
    <p:extLst>
      <p:ext uri="{BB962C8B-B14F-4D97-AF65-F5344CB8AC3E}">
        <p14:creationId xmlns:p14="http://schemas.microsoft.com/office/powerpoint/2010/main" val="2420165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 smtClean="0">
                <a:latin typeface="Heiti SC Light"/>
                <a:ea typeface="Heiti SC Light"/>
                <a:cs typeface="Heiti SC Light"/>
              </a:rPr>
              <a:t>人活著</a:t>
            </a:r>
            <a:r>
              <a:rPr lang="zh-CHT" altLang="en-US" sz="4400" b="1" dirty="0" smtClean="0">
                <a:latin typeface="Heiti SC Light"/>
                <a:ea typeface="Heiti SC Light"/>
                <a:cs typeface="Heiti SC Light"/>
              </a:rPr>
              <a:t>需要</a:t>
            </a:r>
            <a:r>
              <a:rPr lang="zh-TW" altLang="en-US" sz="4400" b="1" dirty="0" smtClean="0">
                <a:latin typeface="Heiti SC Light"/>
                <a:ea typeface="Heiti SC Light"/>
                <a:cs typeface="Heiti SC Light"/>
              </a:rPr>
              <a:t>有</a:t>
            </a:r>
            <a:r>
              <a:rPr lang="zh-CHT" altLang="en-US" sz="4400" b="1" dirty="0" smtClean="0">
                <a:latin typeface="Heiti SC Light"/>
                <a:ea typeface="Heiti SC Light"/>
                <a:cs typeface="Heiti SC Light"/>
              </a:rPr>
              <a:t>盼望</a:t>
            </a:r>
            <a:endParaRPr lang="en-US" altLang="zh-CHT" sz="4400" b="1" dirty="0" smtClean="0">
              <a:latin typeface="Heiti SC Light"/>
              <a:ea typeface="Heiti SC Light"/>
              <a:cs typeface="Heiti SC Light"/>
            </a:endParaRPr>
          </a:p>
          <a:p>
            <a:r>
              <a:rPr lang="zh-CHT" altLang="en-US" sz="4400" b="1" dirty="0" smtClean="0">
                <a:latin typeface="Heiti SC Light"/>
                <a:ea typeface="Heiti SC Light"/>
                <a:cs typeface="Heiti SC Light"/>
              </a:rPr>
              <a:t>我們</a:t>
            </a:r>
            <a:r>
              <a:rPr lang="zh-TW" altLang="en-US" sz="4400" b="1" dirty="0" smtClean="0">
                <a:latin typeface="Heiti SC Light"/>
                <a:ea typeface="Heiti SC Light"/>
                <a:cs typeface="Heiti SC Light"/>
              </a:rPr>
              <a:t>常常</a:t>
            </a:r>
            <a:r>
              <a:rPr lang="zh-CHT" altLang="en-US" sz="4400" b="1" dirty="0" smtClean="0">
                <a:latin typeface="Heiti SC Light"/>
                <a:ea typeface="Heiti SC Light"/>
                <a:cs typeface="Heiti SC Light"/>
              </a:rPr>
              <a:t>失去盼望</a:t>
            </a:r>
            <a:endParaRPr lang="en-US" altLang="zh-CHT" sz="4400" b="1" dirty="0" smtClean="0">
              <a:latin typeface="Heiti SC Light"/>
              <a:ea typeface="Heiti SC Light"/>
              <a:cs typeface="Heiti SC Light"/>
            </a:endParaRPr>
          </a:p>
          <a:p>
            <a:r>
              <a:rPr lang="zh-TW" altLang="en-US" sz="4400" b="1" dirty="0" smtClean="0">
                <a:latin typeface="Heiti SC Light"/>
                <a:ea typeface="Heiti SC Light"/>
                <a:cs typeface="Heiti SC Light"/>
              </a:rPr>
              <a:t>基督徒有活潑盼望</a:t>
            </a:r>
            <a:endParaRPr lang="en-US" sz="4400" b="1" dirty="0">
              <a:latin typeface="Heiti SC Light"/>
              <a:ea typeface="Heiti SC Light"/>
              <a:cs typeface="Heiti SC Light"/>
            </a:endParaRPr>
          </a:p>
        </p:txBody>
      </p:sp>
    </p:spTree>
    <p:extLst>
      <p:ext uri="{BB962C8B-B14F-4D97-AF65-F5344CB8AC3E}">
        <p14:creationId xmlns:p14="http://schemas.microsoft.com/office/powerpoint/2010/main" val="1721934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770" y="478521"/>
            <a:ext cx="5928339" cy="644160"/>
          </a:xfrm>
        </p:spPr>
        <p:txBody>
          <a:bodyPr>
            <a:noAutofit/>
          </a:bodyPr>
          <a:lstStyle/>
          <a:p>
            <a:r>
              <a:rPr lang="zh-TW" altLang="en-US" sz="4000" b="1" dirty="0">
                <a:latin typeface="Heiti SC Light"/>
                <a:ea typeface="Heiti SC Light"/>
                <a:cs typeface="Heiti SC Light"/>
              </a:rPr>
              <a:t>人活著</a:t>
            </a:r>
            <a:r>
              <a:rPr lang="zh-CHT" altLang="en-US" sz="4000" b="1" dirty="0">
                <a:latin typeface="Heiti SC Light"/>
                <a:ea typeface="Heiti SC Light"/>
                <a:cs typeface="Heiti SC Light"/>
              </a:rPr>
              <a:t>需要</a:t>
            </a:r>
            <a:r>
              <a:rPr lang="zh-TW" altLang="en-US" sz="4000" b="1" dirty="0">
                <a:latin typeface="Heiti SC Light"/>
                <a:ea typeface="Heiti SC Light"/>
                <a:cs typeface="Heiti SC Light"/>
              </a:rPr>
              <a:t>有</a:t>
            </a:r>
            <a:r>
              <a:rPr lang="zh-CHT" altLang="en-US" sz="4000" b="1" dirty="0">
                <a:latin typeface="Heiti SC Light"/>
                <a:ea typeface="Heiti SC Light"/>
                <a:cs typeface="Heiti SC Light"/>
              </a:rPr>
              <a:t>盼</a:t>
            </a:r>
            <a:r>
              <a:rPr lang="zh-CHT" altLang="en-US" sz="4000" b="1" dirty="0" smtClean="0">
                <a:latin typeface="Heiti SC Light"/>
                <a:ea typeface="Heiti SC Light"/>
                <a:cs typeface="Heiti SC Light"/>
              </a:rPr>
              <a:t>望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769" y="1288319"/>
            <a:ext cx="8127777" cy="4812793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Heiti SC Light"/>
                <a:ea typeface="Heiti SC Light"/>
                <a:cs typeface="Heiti SC Light"/>
              </a:rPr>
              <a:t>人類的盼望</a:t>
            </a:r>
            <a:r>
              <a:rPr lang="en-US" sz="2800" b="1" dirty="0" smtClean="0">
                <a:latin typeface="Heiti SC Light"/>
                <a:ea typeface="Heiti SC Light"/>
                <a:cs typeface="Heiti SC Light"/>
              </a:rPr>
              <a:t>：</a:t>
            </a:r>
          </a:p>
          <a:p>
            <a:pPr marL="594360" lvl="2" indent="0">
              <a:buNone/>
            </a:pPr>
            <a:r>
              <a:rPr lang="zh-TW" altLang="en-US" sz="2400" b="1" dirty="0" smtClean="0">
                <a:latin typeface="Heiti SC Light"/>
                <a:ea typeface="Heiti SC Light"/>
                <a:cs typeface="Heiti SC Light"/>
              </a:rPr>
              <a:t>科技</a:t>
            </a:r>
            <a:r>
              <a:rPr lang="zh-TW" altLang="zh-TW" sz="2400" b="1" dirty="0" smtClean="0">
                <a:latin typeface="Heiti SC Light"/>
                <a:ea typeface="Heiti SC Light"/>
                <a:cs typeface="Heiti SC Light"/>
              </a:rPr>
              <a:t>、</a:t>
            </a:r>
            <a:r>
              <a:rPr lang="zh-TW" altLang="en-US" sz="2400" b="1" dirty="0" smtClean="0">
                <a:latin typeface="Heiti SC Light"/>
                <a:ea typeface="Heiti SC Light"/>
                <a:cs typeface="Heiti SC Light"/>
              </a:rPr>
              <a:t>醫學、進步</a:t>
            </a:r>
            <a:r>
              <a:rPr lang="zh-TW" altLang="en-US" sz="2400" b="1" dirty="0" smtClean="0">
                <a:latin typeface="Heiti SC Light"/>
                <a:ea typeface="Heiti SC Light"/>
                <a:cs typeface="Heiti SC Light"/>
              </a:rPr>
              <a:t>文明</a:t>
            </a:r>
            <a:endParaRPr lang="en-US" altLang="zh-TW" sz="2400" b="1" dirty="0" smtClean="0">
              <a:latin typeface="Heiti SC Light"/>
              <a:ea typeface="Heiti SC Light"/>
              <a:cs typeface="Heiti SC Light"/>
            </a:endParaRPr>
          </a:p>
          <a:p>
            <a:r>
              <a:rPr lang="en-US" sz="2800" b="1" dirty="0" smtClean="0">
                <a:latin typeface="Heiti SC Light"/>
                <a:ea typeface="Heiti SC Light"/>
                <a:cs typeface="Heiti SC Light"/>
              </a:rPr>
              <a:t>國家的盼望：</a:t>
            </a:r>
          </a:p>
          <a:p>
            <a:pPr marL="594360" lvl="2" indent="0">
              <a:buNone/>
            </a:pPr>
            <a:r>
              <a:rPr lang="en-US" sz="2400" b="1" dirty="0" smtClean="0">
                <a:latin typeface="Heiti SC Light"/>
                <a:ea typeface="Heiti SC Light"/>
                <a:cs typeface="Heiti SC Light"/>
              </a:rPr>
              <a:t>2004 </a:t>
            </a:r>
            <a:r>
              <a:rPr lang="en-US" sz="2400" b="1" dirty="0">
                <a:latin typeface="Heiti SC Light"/>
                <a:ea typeface="Heiti SC Light"/>
                <a:cs typeface="Heiti SC Light"/>
              </a:rPr>
              <a:t>Bush - Yes, America Can!</a:t>
            </a:r>
          </a:p>
          <a:p>
            <a:pPr marL="594360" lvl="2" indent="0">
              <a:buNone/>
            </a:pPr>
            <a:r>
              <a:rPr lang="en-US" sz="2400" b="1" dirty="0">
                <a:latin typeface="Heiti SC Light"/>
                <a:ea typeface="Heiti SC Light"/>
                <a:cs typeface="Heiti SC Light"/>
              </a:rPr>
              <a:t>2008 Obama - Hope</a:t>
            </a:r>
          </a:p>
          <a:p>
            <a:pPr marL="594360" lvl="2" indent="0">
              <a:buNone/>
            </a:pPr>
            <a:r>
              <a:rPr lang="en-US" sz="2400" b="1" dirty="0">
                <a:latin typeface="Heiti SC Light"/>
                <a:ea typeface="Heiti SC Light"/>
                <a:cs typeface="Heiti SC Light"/>
              </a:rPr>
              <a:t>2016 Trump - Make America Great </a:t>
            </a:r>
            <a:r>
              <a:rPr lang="en-US" sz="2400" b="1" dirty="0" smtClean="0">
                <a:latin typeface="Heiti SC Light"/>
                <a:ea typeface="Heiti SC Light"/>
                <a:cs typeface="Heiti SC Light"/>
              </a:rPr>
              <a:t>Again</a:t>
            </a:r>
          </a:p>
          <a:p>
            <a:pPr marL="594360" lvl="2" indent="0">
              <a:buNone/>
            </a:pPr>
            <a:r>
              <a:rPr lang="en-US" altLang="zh-TW" sz="2400" b="1" dirty="0" smtClean="0">
                <a:latin typeface="Heiti SC Light"/>
                <a:ea typeface="Heiti SC Light"/>
                <a:cs typeface="Heiti SC Light"/>
              </a:rPr>
              <a:t>2016</a:t>
            </a:r>
            <a:r>
              <a:rPr lang="en-US" sz="2400" b="1" dirty="0" smtClean="0">
                <a:latin typeface="Heiti SC Light"/>
                <a:ea typeface="Heiti SC Light"/>
                <a:cs typeface="Heiti SC Light"/>
              </a:rPr>
              <a:t> Hillary </a:t>
            </a:r>
            <a:r>
              <a:rPr lang="en-US" sz="2400" b="1" dirty="0">
                <a:latin typeface="Heiti SC Light"/>
                <a:ea typeface="Heiti SC Light"/>
                <a:cs typeface="Heiti SC Light"/>
              </a:rPr>
              <a:t>- Stronger Together </a:t>
            </a:r>
          </a:p>
          <a:p>
            <a:pPr marL="594360" lvl="2" indent="0">
              <a:buNone/>
            </a:pPr>
            <a:r>
              <a:rPr lang="en-US" sz="2400" b="1" dirty="0">
                <a:latin typeface="Heiti SC Light"/>
                <a:ea typeface="Heiti SC Light"/>
                <a:cs typeface="Heiti SC Light"/>
              </a:rPr>
              <a:t>鄧小平 - 改革開放，胡錦濤 - 和諧社會</a:t>
            </a:r>
          </a:p>
          <a:p>
            <a:pPr marL="594360" lvl="2" indent="0">
              <a:buNone/>
            </a:pPr>
            <a:r>
              <a:rPr lang="en-US" sz="2400" b="1" dirty="0">
                <a:latin typeface="Heiti SC Light"/>
                <a:ea typeface="Heiti SC Light"/>
                <a:cs typeface="Heiti SC Light"/>
              </a:rPr>
              <a:t>習近平 - 中國夢 ：實現國家富強、民族振興丶人民幸福</a:t>
            </a:r>
          </a:p>
          <a:p>
            <a:r>
              <a:rPr lang="en-US" sz="2800" b="1" dirty="0">
                <a:latin typeface="Heiti SC Light"/>
                <a:ea typeface="Heiti SC Light"/>
                <a:cs typeface="Heiti SC Light"/>
              </a:rPr>
              <a:t>個人的昐望：</a:t>
            </a:r>
          </a:p>
          <a:p>
            <a:pPr marL="594360" lvl="2" indent="0">
              <a:buNone/>
            </a:pPr>
            <a:r>
              <a:rPr lang="en-US" sz="2400" b="1" dirty="0">
                <a:latin typeface="Heiti SC Light"/>
                <a:ea typeface="Heiti SC Light"/>
                <a:cs typeface="Heiti SC Light"/>
              </a:rPr>
              <a:t>工作、家庭丶配偶丶子女</a:t>
            </a:r>
          </a:p>
        </p:txBody>
      </p:sp>
    </p:spTree>
    <p:extLst>
      <p:ext uri="{BB962C8B-B14F-4D97-AF65-F5344CB8AC3E}">
        <p14:creationId xmlns:p14="http://schemas.microsoft.com/office/powerpoint/2010/main" val="80198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770" y="478521"/>
            <a:ext cx="5928339" cy="644160"/>
          </a:xfrm>
        </p:spPr>
        <p:txBody>
          <a:bodyPr>
            <a:noAutofit/>
          </a:bodyPr>
          <a:lstStyle/>
          <a:p>
            <a:r>
              <a:rPr lang="zh-CHT" altLang="en-US" sz="4000" b="1" dirty="0">
                <a:latin typeface="Heiti SC Light"/>
                <a:ea typeface="Heiti SC Light"/>
                <a:cs typeface="Heiti SC Light"/>
              </a:rPr>
              <a:t>我們</a:t>
            </a:r>
            <a:r>
              <a:rPr lang="zh-TW" altLang="en-US" sz="4000" b="1" dirty="0">
                <a:latin typeface="Heiti SC Light"/>
                <a:ea typeface="Heiti SC Light"/>
                <a:cs typeface="Heiti SC Light"/>
              </a:rPr>
              <a:t>常常</a:t>
            </a:r>
            <a:r>
              <a:rPr lang="zh-CHT" altLang="en-US" sz="4000" b="1" dirty="0">
                <a:latin typeface="Heiti SC Light"/>
                <a:ea typeface="Heiti SC Light"/>
                <a:cs typeface="Heiti SC Light"/>
              </a:rPr>
              <a:t>失去盼望</a:t>
            </a:r>
            <a:endParaRPr lang="en-US" altLang="zh-CHT" sz="4000" b="1" dirty="0">
              <a:latin typeface="Heiti SC Light"/>
              <a:ea typeface="Heiti SC Light"/>
              <a:cs typeface="Heiti SC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769" y="1297521"/>
            <a:ext cx="8127777" cy="4812793"/>
          </a:xfrm>
        </p:spPr>
        <p:txBody>
          <a:bodyPr>
            <a:noAutofit/>
          </a:bodyPr>
          <a:lstStyle/>
          <a:p>
            <a:r>
              <a:rPr lang="en-US" b="1" dirty="0">
                <a:latin typeface="Heiti SC Light"/>
                <a:ea typeface="Heiti SC Light"/>
                <a:cs typeface="Heiti SC Light"/>
              </a:rPr>
              <a:t>人類</a:t>
            </a:r>
          </a:p>
          <a:p>
            <a:pPr marL="320040" lvl="1" indent="0">
              <a:buNone/>
            </a:pPr>
            <a:r>
              <a:rPr lang="en-US" b="1" dirty="0">
                <a:latin typeface="Heiti SC Light"/>
                <a:ea typeface="Heiti SC Light"/>
                <a:cs typeface="Heiti SC Light"/>
              </a:rPr>
              <a:t>科技/文明的失望 – </a:t>
            </a:r>
          </a:p>
          <a:p>
            <a:pPr marL="320040" lvl="1" indent="0">
              <a:buNone/>
            </a:pPr>
            <a:r>
              <a:rPr lang="en-US" b="1" dirty="0">
                <a:latin typeface="Heiti SC Light"/>
                <a:ea typeface="Heiti SC Light"/>
                <a:cs typeface="Heiti SC Light"/>
              </a:rPr>
              <a:t>人性的失望 </a:t>
            </a:r>
            <a:r>
              <a:rPr lang="en-US" b="1" dirty="0" smtClean="0">
                <a:latin typeface="Heiti SC Light"/>
                <a:ea typeface="Heiti SC Light"/>
                <a:cs typeface="Heiti SC Light"/>
              </a:rPr>
              <a:t>– </a:t>
            </a:r>
            <a:r>
              <a:rPr lang="zh-TW" altLang="en-US" b="1" dirty="0" smtClean="0">
                <a:latin typeface="Heiti SC Light"/>
                <a:ea typeface="Heiti SC Light"/>
                <a:cs typeface="Heiti SC Light"/>
              </a:rPr>
              <a:t>兩次世界大戰</a:t>
            </a:r>
            <a:endParaRPr lang="en-US" b="1" dirty="0">
              <a:latin typeface="Heiti SC Light"/>
              <a:ea typeface="Heiti SC Light"/>
              <a:cs typeface="Heiti SC Light"/>
            </a:endParaRPr>
          </a:p>
          <a:p>
            <a:pPr marL="320040" lvl="1" indent="0">
              <a:buNone/>
            </a:pPr>
            <a:r>
              <a:rPr lang="en-US" b="1" dirty="0" smtClean="0">
                <a:latin typeface="Heiti SC Light"/>
                <a:ea typeface="Heiti SC Light"/>
                <a:cs typeface="Heiti SC Light"/>
              </a:rPr>
              <a:t>宗教</a:t>
            </a:r>
            <a:r>
              <a:rPr lang="en-US" b="1" dirty="0">
                <a:latin typeface="Heiti SC Light"/>
                <a:ea typeface="Heiti SC Light"/>
                <a:cs typeface="Heiti SC Light"/>
              </a:rPr>
              <a:t>的失望 </a:t>
            </a:r>
            <a:r>
              <a:rPr lang="en-US" b="1" dirty="0" smtClean="0">
                <a:latin typeface="Heiti SC Light"/>
                <a:ea typeface="Heiti SC Light"/>
                <a:cs typeface="Heiti SC Light"/>
              </a:rPr>
              <a:t>- </a:t>
            </a:r>
            <a:endParaRPr lang="en-US" b="1" dirty="0">
              <a:latin typeface="Heiti SC Light"/>
              <a:ea typeface="Heiti SC Light"/>
              <a:cs typeface="Heiti SC Light"/>
            </a:endParaRPr>
          </a:p>
          <a:p>
            <a:r>
              <a:rPr lang="en-US" b="1" dirty="0" smtClean="0">
                <a:latin typeface="Heiti SC Light"/>
                <a:ea typeface="Heiti SC Light"/>
                <a:cs typeface="Heiti SC Light"/>
              </a:rPr>
              <a:t>國家</a:t>
            </a:r>
            <a:endParaRPr lang="en-US" b="1" dirty="0">
              <a:latin typeface="Heiti SC Light"/>
              <a:ea typeface="Heiti SC Light"/>
              <a:cs typeface="Heiti SC Light"/>
            </a:endParaRPr>
          </a:p>
          <a:p>
            <a:pPr marL="320040" lvl="1" indent="0">
              <a:buNone/>
            </a:pPr>
            <a:r>
              <a:rPr lang="en-US" b="1" dirty="0" smtClean="0">
                <a:latin typeface="Heiti SC Light"/>
                <a:ea typeface="Heiti SC Light"/>
                <a:cs typeface="Heiti SC Light"/>
              </a:rPr>
              <a:t>制度</a:t>
            </a:r>
            <a:r>
              <a:rPr lang="en-US" b="1" dirty="0">
                <a:latin typeface="Heiti SC Light"/>
                <a:ea typeface="Heiti SC Light"/>
                <a:cs typeface="Heiti SC Light"/>
              </a:rPr>
              <a:t>的</a:t>
            </a:r>
            <a:r>
              <a:rPr lang="en-US" b="1" dirty="0" smtClean="0">
                <a:latin typeface="Heiti SC Light"/>
                <a:ea typeface="Heiti SC Light"/>
                <a:cs typeface="Heiti SC Light"/>
              </a:rPr>
              <a:t>失敗 </a:t>
            </a:r>
            <a:r>
              <a:rPr lang="zh-TW" altLang="en-US" b="1" dirty="0" smtClean="0">
                <a:latin typeface="Heiti SC Light"/>
                <a:ea typeface="Heiti SC Light"/>
                <a:cs typeface="Heiti SC Light"/>
              </a:rPr>
              <a:t>－</a:t>
            </a:r>
            <a:r>
              <a:rPr lang="en-US" altLang="zh-TW" b="1" dirty="0" smtClean="0">
                <a:latin typeface="Heiti SC Light"/>
                <a:ea typeface="Heiti SC Light"/>
                <a:cs typeface="Heiti SC Light"/>
              </a:rPr>
              <a:t> </a:t>
            </a:r>
            <a:r>
              <a:rPr lang="zh-TW" altLang="en-US" b="1" dirty="0" smtClean="0">
                <a:latin typeface="Heiti SC Light"/>
                <a:ea typeface="Heiti SC Light"/>
                <a:cs typeface="Heiti SC Light"/>
              </a:rPr>
              <a:t>共產主義、社會主義、資本主義</a:t>
            </a:r>
            <a:endParaRPr lang="en-US" b="1" dirty="0">
              <a:latin typeface="Heiti SC Light"/>
              <a:ea typeface="Heiti SC Light"/>
              <a:cs typeface="Heiti SC Light"/>
            </a:endParaRPr>
          </a:p>
          <a:p>
            <a:pPr marL="320040" lvl="1" indent="0">
              <a:buNone/>
            </a:pPr>
            <a:r>
              <a:rPr lang="en-US" b="1" dirty="0">
                <a:latin typeface="Heiti SC Light"/>
                <a:ea typeface="Heiti SC Light"/>
                <a:cs typeface="Heiti SC Light"/>
              </a:rPr>
              <a:t>政府的</a:t>
            </a:r>
            <a:r>
              <a:rPr lang="en-US" b="1" dirty="0" smtClean="0">
                <a:latin typeface="Heiti SC Light"/>
                <a:ea typeface="Heiti SC Light"/>
                <a:cs typeface="Heiti SC Light"/>
              </a:rPr>
              <a:t>失敗</a:t>
            </a:r>
            <a:r>
              <a:rPr lang="zh-TW" altLang="en-US" b="1" dirty="0" smtClean="0">
                <a:latin typeface="Heiti SC Light"/>
                <a:ea typeface="Heiti SC Light"/>
                <a:cs typeface="Heiti SC Light"/>
              </a:rPr>
              <a:t>－</a:t>
            </a:r>
            <a:r>
              <a:rPr lang="en-US" altLang="zh-TW" b="1" dirty="0" smtClean="0">
                <a:latin typeface="Heiti SC Light"/>
                <a:ea typeface="Heiti SC Light"/>
                <a:cs typeface="Heiti SC Light"/>
              </a:rPr>
              <a:t> </a:t>
            </a:r>
            <a:r>
              <a:rPr lang="zh-TW" altLang="en-US" b="1" dirty="0" smtClean="0">
                <a:latin typeface="Heiti SC Light"/>
                <a:ea typeface="Heiti SC Light"/>
                <a:cs typeface="Heiti SC Light"/>
              </a:rPr>
              <a:t>政治腐敗、權力鬥爭</a:t>
            </a:r>
            <a:endParaRPr lang="en-US" b="1" dirty="0" smtClean="0">
              <a:latin typeface="Heiti SC Light"/>
              <a:ea typeface="Heiti SC Light"/>
              <a:cs typeface="Heiti SC Light"/>
            </a:endParaRPr>
          </a:p>
          <a:p>
            <a:pPr marL="320040" lvl="1" indent="0">
              <a:buNone/>
            </a:pPr>
            <a:r>
              <a:rPr lang="en-US" b="1" dirty="0">
                <a:latin typeface="Heiti SC Light"/>
                <a:ea typeface="Heiti SC Light"/>
                <a:cs typeface="Heiti SC Light"/>
              </a:rPr>
              <a:t>領袖的</a:t>
            </a:r>
            <a:r>
              <a:rPr lang="en-US" b="1" dirty="0" smtClean="0">
                <a:latin typeface="Heiti SC Light"/>
                <a:ea typeface="Heiti SC Light"/>
                <a:cs typeface="Heiti SC Light"/>
              </a:rPr>
              <a:t>失敗</a:t>
            </a:r>
            <a:endParaRPr lang="en-US" b="1" dirty="0">
              <a:latin typeface="Heiti SC Light"/>
              <a:ea typeface="Heiti SC Light"/>
              <a:cs typeface="Heiti SC Light"/>
            </a:endParaRPr>
          </a:p>
          <a:p>
            <a:r>
              <a:rPr lang="en-US" b="1" dirty="0" smtClean="0">
                <a:latin typeface="Heiti SC Light"/>
                <a:ea typeface="Heiti SC Light"/>
                <a:cs typeface="Heiti SC Light"/>
              </a:rPr>
              <a:t>個人</a:t>
            </a:r>
            <a:endParaRPr lang="en-US" b="1" dirty="0">
              <a:latin typeface="Heiti SC Light"/>
              <a:ea typeface="Heiti SC Light"/>
              <a:cs typeface="Heiti SC Light"/>
            </a:endParaRPr>
          </a:p>
          <a:p>
            <a:pPr marL="320040" lvl="1" indent="0">
              <a:buNone/>
            </a:pPr>
            <a:r>
              <a:rPr lang="en-US" b="1" dirty="0">
                <a:latin typeface="Heiti SC Light"/>
                <a:ea typeface="Heiti SC Light"/>
                <a:cs typeface="Heiti SC Light"/>
              </a:rPr>
              <a:t>工作的</a:t>
            </a:r>
            <a:r>
              <a:rPr lang="en-US" b="1" dirty="0" smtClean="0">
                <a:latin typeface="Heiti SC Light"/>
                <a:ea typeface="Heiti SC Light"/>
                <a:cs typeface="Heiti SC Light"/>
              </a:rPr>
              <a:t>失落</a:t>
            </a:r>
            <a:r>
              <a:rPr lang="zh-TW" altLang="en-US" b="1" dirty="0" smtClean="0">
                <a:latin typeface="Heiti SC Light"/>
                <a:ea typeface="Heiti SC Light"/>
                <a:cs typeface="Heiti SC Light"/>
              </a:rPr>
              <a:t>－</a:t>
            </a:r>
            <a:r>
              <a:rPr lang="en-US" altLang="zh-TW" b="1" dirty="0" smtClean="0">
                <a:latin typeface="Heiti SC Light"/>
                <a:ea typeface="Heiti SC Light"/>
                <a:cs typeface="Heiti SC Light"/>
              </a:rPr>
              <a:t> </a:t>
            </a:r>
            <a:r>
              <a:rPr lang="zh-TW" altLang="en-US" b="1" dirty="0" smtClean="0">
                <a:latin typeface="Heiti SC Light"/>
                <a:ea typeface="Heiti SC Light"/>
                <a:cs typeface="Heiti SC Light"/>
              </a:rPr>
              <a:t>勞資關係</a:t>
            </a:r>
            <a:endParaRPr lang="en-US" b="1" dirty="0">
              <a:latin typeface="Heiti SC Light"/>
              <a:ea typeface="Heiti SC Light"/>
              <a:cs typeface="Heiti SC Light"/>
            </a:endParaRPr>
          </a:p>
          <a:p>
            <a:pPr marL="320040" lvl="1" indent="0">
              <a:buNone/>
            </a:pPr>
            <a:r>
              <a:rPr lang="en-US" b="1" dirty="0">
                <a:latin typeface="Heiti SC Light"/>
                <a:ea typeface="Heiti SC Light"/>
                <a:cs typeface="Heiti SC Light"/>
              </a:rPr>
              <a:t>家庭的</a:t>
            </a:r>
            <a:r>
              <a:rPr lang="en-US" b="1" dirty="0" smtClean="0">
                <a:latin typeface="Heiti SC Light"/>
                <a:ea typeface="Heiti SC Light"/>
                <a:cs typeface="Heiti SC Light"/>
              </a:rPr>
              <a:t>失落</a:t>
            </a:r>
            <a:r>
              <a:rPr lang="zh-TW" altLang="en-US" b="1" dirty="0" smtClean="0">
                <a:latin typeface="Heiti SC Light"/>
                <a:ea typeface="Heiti SC Light"/>
                <a:cs typeface="Heiti SC Light"/>
              </a:rPr>
              <a:t>－夫妻關係，子女關係</a:t>
            </a:r>
            <a:endParaRPr lang="en-US" b="1" dirty="0">
              <a:latin typeface="Heiti SC Light"/>
              <a:ea typeface="Heiti SC Light"/>
              <a:cs typeface="Heiti SC Light"/>
            </a:endParaRPr>
          </a:p>
          <a:p>
            <a:pPr marL="320040" lvl="1" indent="0">
              <a:buNone/>
            </a:pPr>
            <a:r>
              <a:rPr lang="en-US" b="1" dirty="0">
                <a:latin typeface="Heiti SC Light"/>
                <a:ea typeface="Heiti SC Light"/>
                <a:cs typeface="Heiti SC Light"/>
              </a:rPr>
              <a:t>自我的</a:t>
            </a:r>
            <a:r>
              <a:rPr lang="en-US" b="1" dirty="0" smtClean="0">
                <a:latin typeface="Heiti SC Light"/>
                <a:ea typeface="Heiti SC Light"/>
                <a:cs typeface="Heiti SC Light"/>
              </a:rPr>
              <a:t>失落</a:t>
            </a:r>
            <a:r>
              <a:rPr lang="zh-TW" altLang="en-US" b="1" dirty="0" smtClean="0">
                <a:latin typeface="Heiti SC Light"/>
                <a:ea typeface="Heiti SC Light"/>
                <a:cs typeface="Heiti SC Light"/>
              </a:rPr>
              <a:t>－我是誰？</a:t>
            </a:r>
            <a:endParaRPr lang="en-US" sz="2200" b="1" dirty="0">
              <a:latin typeface="Heiti SC Light"/>
              <a:ea typeface="Heiti SC Light"/>
              <a:cs typeface="Heiti SC Light"/>
            </a:endParaRPr>
          </a:p>
        </p:txBody>
      </p:sp>
    </p:spTree>
    <p:extLst>
      <p:ext uri="{BB962C8B-B14F-4D97-AF65-F5344CB8AC3E}">
        <p14:creationId xmlns:p14="http://schemas.microsoft.com/office/powerpoint/2010/main" val="1005491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770" y="524531"/>
            <a:ext cx="5928339" cy="644160"/>
          </a:xfrm>
        </p:spPr>
        <p:txBody>
          <a:bodyPr>
            <a:noAutofit/>
          </a:bodyPr>
          <a:lstStyle/>
          <a:p>
            <a:r>
              <a:rPr lang="zh-TW" altLang="en-US" sz="4000" b="1" dirty="0">
                <a:latin typeface="Heiti SC Light"/>
                <a:ea typeface="Heiti SC Light"/>
                <a:cs typeface="Heiti SC Light"/>
              </a:rPr>
              <a:t>基督徒有活潑盼望</a:t>
            </a:r>
            <a:endParaRPr lang="en-US" sz="4000" b="1" dirty="0">
              <a:latin typeface="Heiti SC Light"/>
              <a:ea typeface="Heiti SC Light"/>
              <a:cs typeface="Heiti SC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5905" y="1306723"/>
            <a:ext cx="7426551" cy="4812793"/>
          </a:xfrm>
        </p:spPr>
        <p:txBody>
          <a:bodyPr>
            <a:noAutofit/>
          </a:bodyPr>
          <a:lstStyle/>
          <a:p>
            <a:r>
              <a:rPr lang="zh-CHT" altLang="en-US" sz="3200" b="1" dirty="0">
                <a:latin typeface="Heiti SC Light"/>
                <a:ea typeface="Heiti SC Light"/>
                <a:cs typeface="Heiti SC Light"/>
              </a:rPr>
              <a:t>不能朽壞、不能玷污、不能衰殘</a:t>
            </a:r>
            <a:r>
              <a:rPr lang="en-US" altLang="zh-CHT" sz="3200" b="1" dirty="0">
                <a:latin typeface="Heiti SC Light"/>
                <a:ea typeface="Heiti SC Light"/>
                <a:cs typeface="Heiti SC Light"/>
              </a:rPr>
              <a:t>(4)</a:t>
            </a:r>
          </a:p>
          <a:p>
            <a:r>
              <a:rPr lang="zh-TW" altLang="en-US" sz="3200" b="1" dirty="0">
                <a:latin typeface="Heiti SC Light"/>
                <a:ea typeface="Heiti SC Light"/>
                <a:cs typeface="Heiti SC Light"/>
              </a:rPr>
              <a:t>神所保守和預備的救恩</a:t>
            </a:r>
            <a:r>
              <a:rPr lang="en-US" altLang="zh-TW" sz="3200" b="1" dirty="0">
                <a:latin typeface="Heiti SC Light"/>
                <a:ea typeface="Heiti SC Light"/>
                <a:cs typeface="Heiti SC Light"/>
              </a:rPr>
              <a:t>(5)</a:t>
            </a:r>
            <a:endParaRPr lang="zh-CHT" altLang="en-US" sz="3200" b="1" dirty="0">
              <a:latin typeface="Heiti SC Light"/>
              <a:ea typeface="Heiti SC Light"/>
              <a:cs typeface="Heiti SC Light"/>
            </a:endParaRPr>
          </a:p>
          <a:p>
            <a:r>
              <a:rPr lang="zh-CHT" altLang="en-US" sz="3200" b="1" dirty="0" smtClean="0">
                <a:latin typeface="Heiti SC Light"/>
                <a:ea typeface="Heiti SC Light"/>
                <a:cs typeface="Heiti SC Light"/>
              </a:rPr>
              <a:t>經過試煉和試驗</a:t>
            </a:r>
            <a:r>
              <a:rPr lang="en-US" altLang="zh-CHT" sz="3200" b="1" dirty="0" smtClean="0">
                <a:latin typeface="Heiti SC Light"/>
                <a:ea typeface="Heiti SC Light"/>
                <a:cs typeface="Heiti SC Light"/>
              </a:rPr>
              <a:t>(6,7)</a:t>
            </a:r>
            <a:endParaRPr lang="zh-CHT" altLang="en-US" sz="3200" b="1" dirty="0">
              <a:latin typeface="Heiti SC Light"/>
              <a:ea typeface="Heiti SC Light"/>
              <a:cs typeface="Heiti SC Light"/>
            </a:endParaRPr>
          </a:p>
          <a:p>
            <a:r>
              <a:rPr lang="zh-CHT" altLang="en-US" sz="3200" b="1" dirty="0">
                <a:latin typeface="Heiti SC Light"/>
                <a:ea typeface="Heiti SC Light"/>
                <a:cs typeface="Heiti SC Light"/>
              </a:rPr>
              <a:t>有憂愁</a:t>
            </a:r>
            <a:r>
              <a:rPr lang="zh-CHT" altLang="en-US" sz="3200" b="1" dirty="0" smtClean="0">
                <a:latin typeface="Heiti SC Light"/>
                <a:ea typeface="Heiti SC Light"/>
                <a:cs typeface="Heiti SC Light"/>
              </a:rPr>
              <a:t>和大喜樂</a:t>
            </a:r>
            <a:r>
              <a:rPr lang="en-US" altLang="zh-CHT" sz="3200" b="1" dirty="0" smtClean="0">
                <a:latin typeface="Heiti SC Light"/>
                <a:ea typeface="Heiti SC Light"/>
                <a:cs typeface="Heiti SC Light"/>
              </a:rPr>
              <a:t>(6,8)</a:t>
            </a:r>
            <a:endParaRPr lang="zh-CHT" altLang="en-US" sz="3200" b="1" dirty="0">
              <a:latin typeface="Heiti SC Light"/>
              <a:ea typeface="Heiti SC Light"/>
              <a:cs typeface="Heiti SC Light"/>
            </a:endParaRPr>
          </a:p>
          <a:p>
            <a:r>
              <a:rPr lang="zh-CHT" altLang="en-US" sz="3200" b="1" dirty="0" smtClean="0">
                <a:latin typeface="Heiti SC Light"/>
                <a:ea typeface="Heiti SC Light"/>
                <a:cs typeface="Heiti SC Light"/>
              </a:rPr>
              <a:t>因著信基督而有盼望</a:t>
            </a:r>
            <a:r>
              <a:rPr lang="en-US" altLang="zh-CHT" sz="3200" b="1" dirty="0" smtClean="0">
                <a:latin typeface="Heiti SC Light"/>
                <a:ea typeface="Heiti SC Light"/>
                <a:cs typeface="Heiti SC Light"/>
              </a:rPr>
              <a:t>(3)</a:t>
            </a:r>
            <a:endParaRPr lang="zh-CHT" altLang="en-US" sz="3200" b="1" dirty="0">
              <a:latin typeface="Heiti SC Light"/>
              <a:ea typeface="Heiti SC Light"/>
              <a:cs typeface="Heiti SC Light"/>
            </a:endParaRPr>
          </a:p>
          <a:p>
            <a:pPr marL="594360" lvl="2" indent="0">
              <a:buNone/>
            </a:pPr>
            <a:r>
              <a:rPr lang="zh-CHT" altLang="en-US" sz="2800" b="1" dirty="0">
                <a:latin typeface="Heiti SC Light"/>
                <a:ea typeface="Heiti SC Light"/>
                <a:cs typeface="Heiti SC Light"/>
              </a:rPr>
              <a:t>基督的絶望成為我們的盼望</a:t>
            </a:r>
          </a:p>
          <a:p>
            <a:pPr marL="594360" lvl="2" indent="0">
              <a:buNone/>
            </a:pPr>
            <a:r>
              <a:rPr lang="zh-CHT" altLang="en-US" sz="2800" b="1" dirty="0">
                <a:latin typeface="Heiti SC Light"/>
                <a:ea typeface="Heiti SC Light"/>
                <a:cs typeface="Heiti SC Light"/>
              </a:rPr>
              <a:t>基督的痛苦醫治人類的傷痕</a:t>
            </a:r>
          </a:p>
          <a:p>
            <a:pPr marL="594360" lvl="2" indent="0">
              <a:buNone/>
            </a:pPr>
            <a:r>
              <a:rPr lang="zh-CHT" altLang="en-US" sz="2800" b="1" dirty="0">
                <a:latin typeface="Heiti SC Light"/>
                <a:ea typeface="Heiti SC Light"/>
                <a:cs typeface="Heiti SC Light"/>
              </a:rPr>
              <a:t>基督被人背棄使我們得安慰</a:t>
            </a:r>
          </a:p>
          <a:p>
            <a:pPr marL="594360" lvl="2" indent="0">
              <a:buNone/>
            </a:pPr>
            <a:r>
              <a:rPr lang="zh-CHT" altLang="en-US" sz="2800" b="1" dirty="0">
                <a:latin typeface="Heiti SC Light"/>
                <a:ea typeface="Heiti SC Light"/>
                <a:cs typeface="Heiti SC Light"/>
              </a:rPr>
              <a:t>基督的死譲我們活</a:t>
            </a:r>
            <a:endParaRPr lang="en-US" sz="2800" b="1" dirty="0">
              <a:latin typeface="Heiti SC Light"/>
              <a:ea typeface="Heiti SC Light"/>
              <a:cs typeface="Heiti SC Light"/>
            </a:endParaRPr>
          </a:p>
        </p:txBody>
      </p:sp>
    </p:spTree>
    <p:extLst>
      <p:ext uri="{BB962C8B-B14F-4D97-AF65-F5344CB8AC3E}">
        <p14:creationId xmlns:p14="http://schemas.microsoft.com/office/powerpoint/2010/main" val="1005491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511</TotalTime>
  <Words>278</Words>
  <Application>Microsoft Macintosh PowerPoint</Application>
  <PresentationFormat>On-screen Show (4:3)</PresentationFormat>
  <Paragraphs>47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Newsprint</vt:lpstr>
      <vt:lpstr>我們的盼望</vt:lpstr>
      <vt:lpstr>維克多·弗蘭克 （Victor Frankl）1905-1997</vt:lpstr>
      <vt:lpstr>維克多·弗蘭克說：「渡過人生，必須渡過痛苦。渡過痛苦，必須要有盼望。」</vt:lpstr>
      <vt:lpstr>PowerPoint Presentation</vt:lpstr>
      <vt:lpstr>人活著需要有盼望</vt:lpstr>
      <vt:lpstr>我們常常失去盼望</vt:lpstr>
      <vt:lpstr>基督徒有活潑盼望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我們的盼望</dc:title>
  <dc:creator>Miles Wu</dc:creator>
  <cp:lastModifiedBy>Miles Wu</cp:lastModifiedBy>
  <cp:revision>12</cp:revision>
  <dcterms:created xsi:type="dcterms:W3CDTF">2016-11-12T21:36:54Z</dcterms:created>
  <dcterms:modified xsi:type="dcterms:W3CDTF">2016-11-13T06:08:21Z</dcterms:modified>
</cp:coreProperties>
</file>