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32" r:id="rId1"/>
    <p:sldMasterId id="2147483756" r:id="rId2"/>
  </p:sldMasterIdLst>
  <p:notesMasterIdLst>
    <p:notesMasterId r:id="rId5"/>
  </p:notesMasterIdLst>
  <p:sldIdLst>
    <p:sldId id="833" r:id="rId3"/>
    <p:sldId id="836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A549214-CEEB-4126-8304-E8CA6DD0BFF3}">
          <p14:sldIdLst>
            <p14:sldId id="833"/>
            <p14:sldId id="836"/>
          </p14:sldIdLst>
        </p14:section>
        <p14:section name="Untitled Section" id="{75F1A902-DD2D-4C15-A400-FE8FB9BB3121}">
          <p14:sldIdLst/>
        </p14:section>
        <p14:section name="Untitled Section" id="{157B173F-6F7A-4CF6-9F80-9547BE4FA4EA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99"/>
    <a:srgbClr val="0000FF"/>
    <a:srgbClr val="0000CC"/>
    <a:srgbClr val="6FA0DB"/>
    <a:srgbClr val="7BA8DF"/>
    <a:srgbClr val="75A4DD"/>
    <a:srgbClr val="72A2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41" autoAdjust="0"/>
    <p:restoredTop sz="94676" autoAdjust="0"/>
  </p:normalViewPr>
  <p:slideViewPr>
    <p:cSldViewPr>
      <p:cViewPr>
        <p:scale>
          <a:sx n="50" d="100"/>
          <a:sy n="50" d="100"/>
        </p:scale>
        <p:origin x="-440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5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051AAE-7AEF-4CF9-862C-B90164D43022}" type="datetimeFigureOut">
              <a:rPr lang="en-US" smtClean="0"/>
              <a:t>11/22/16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A7F86C-B13E-4F23-AE94-BDAC843DAB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333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11/22/16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11/22/16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11/22/16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11/22/16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11/22/16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11/22/16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11/22/16</a:t>
            </a:fld>
            <a:endParaRPr lang="en-US" dirty="0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11/22/16</a:t>
            </a:fld>
            <a:endParaRPr lang="en-US" dirty="0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11/22/16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11/22/16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11/22/16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4A90D46-C67F-461B-933A-8654CB20B268}" type="datetimeFigureOut">
              <a:rPr lang="en-US"/>
              <a:pPr>
                <a:defRPr/>
              </a:pPr>
              <a:t>11/22/16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B24774C-C409-4A69-94E3-F89806EBE8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1097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EADE894-2BA1-44E5-93A7-BC320FF76407}" type="datetimeFigureOut">
              <a:rPr lang="en-US"/>
              <a:pPr>
                <a:defRPr/>
              </a:pPr>
              <a:t>11/22/16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86031C3-ED48-4112-824B-C7E81A7BCB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373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2756A1B-CBA8-4F4A-B5B5-877006859E35}" type="datetimeFigureOut">
              <a:rPr lang="en-US"/>
              <a:pPr>
                <a:defRPr/>
              </a:pPr>
              <a:t>11/22/16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B7CA1CB-8904-43B4-A8E8-FFE1E9C078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5702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72044CF-8D22-4606-8DCB-7F96B7FC1C34}" type="datetimeFigureOut">
              <a:rPr lang="en-US"/>
              <a:pPr>
                <a:defRPr/>
              </a:pPr>
              <a:t>11/22/16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5F9CE55-5670-47A7-9FB2-65ABD58DF3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3774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6DACB74-87E6-4DC5-9CEE-F8FA15128E11}" type="datetimeFigureOut">
              <a:rPr lang="en-US"/>
              <a:pPr>
                <a:defRPr/>
              </a:pPr>
              <a:t>11/22/16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42BC73B-36A9-4BB1-9757-E0597BB65D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6061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5F733D0-BC1F-4D60-970C-6FF30EC0BE0B}" type="datetimeFigureOut">
              <a:rPr lang="en-US"/>
              <a:pPr>
                <a:defRPr/>
              </a:pPr>
              <a:t>11/22/16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365901A-4124-4A03-80A9-2897A66CCA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1480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FC2451-13F7-414E-84C6-9EB9560D3350}" type="datetimeFigureOut">
              <a:rPr lang="en-US"/>
              <a:pPr>
                <a:defRPr/>
              </a:pPr>
              <a:t>11/22/16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12E0E88-3371-418C-A629-0A83BBBEF4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4911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7CE30B-530E-4B15-92A1-A98DEFA74F26}" type="datetimeFigureOut">
              <a:rPr lang="en-US"/>
              <a:pPr>
                <a:defRPr/>
              </a:pPr>
              <a:t>11/22/16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B099E57-87A2-4736-B78A-54B4605025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4609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F5EB0C8-B787-44A2-A6FE-21299F4018FB}" type="datetimeFigureOut">
              <a:rPr lang="en-US"/>
              <a:pPr>
                <a:defRPr/>
              </a:pPr>
              <a:t>11/22/16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94F2F1F-3FD2-4ABA-BF85-D245349415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561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3250131-8067-4981-8A8C-DDC79A1C95F0}" type="datetimeFigureOut">
              <a:rPr lang="en-US"/>
              <a:pPr>
                <a:defRPr/>
              </a:pPr>
              <a:t>11/22/16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F93EA59-9A97-4759-A4B8-76BCD6DD33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5107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0569E36-F096-4401-BD8B-07243E704A35}" type="datetimeFigureOut">
              <a:rPr lang="en-US"/>
              <a:pPr>
                <a:defRPr/>
              </a:pPr>
              <a:t>11/22/16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DA6080B-5D32-48B2-8097-1F638C8500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3471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06B2E1-3EB5-478C-8B49-C867CE68C325}" type="datetimeFigureOut">
              <a:rPr lang="en-US"/>
              <a:pPr>
                <a:defRPr/>
              </a:pPr>
              <a:t>11/22/16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347C1E-A967-4A9A-A56A-94203BE805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67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C5E51DD-4549-457B-A712-F5CE967B2696}" type="datetimeFigureOut">
              <a:rPr lang="en-US" smtClean="0"/>
              <a:t>11/22/16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2E535F44-8F9E-43AB-AEE6-15FC854AC8B9}" type="datetimeFigureOut">
              <a:rPr lang="en-US"/>
              <a:pPr>
                <a:defRPr/>
              </a:pPr>
              <a:t>11/22/16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342EAE0B-F28A-419B-9DF7-905291E22F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972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http://www.dwtx.org/var/files/Image/Lent/cross_bluesky.jpg"/>
          <p:cNvPicPr>
            <a:picLocks noChangeAspect="1" noChangeArrowheads="1"/>
          </p:cNvPicPr>
          <p:nvPr/>
        </p:nvPicPr>
        <p:blipFill>
          <a:blip r:embed="rId2" cstate="print"/>
          <a:srcRect l="16941" r="62682"/>
          <a:stretch>
            <a:fillRect/>
          </a:stretch>
        </p:blipFill>
        <p:spPr bwMode="auto">
          <a:xfrm>
            <a:off x="0" y="0"/>
            <a:ext cx="2105904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057400" y="0"/>
            <a:ext cx="70866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19600" y="609108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文鼎粗圓" pitchFamily="49" charset="-120"/>
                <a:ea typeface="文鼎粗圓" pitchFamily="49" charset="-120"/>
                <a:cs typeface="Arial" pitchFamily="34" charset="0"/>
              </a:rPr>
              <a:t>主日信息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文鼎粗圓" pitchFamily="49" charset="-120"/>
              <a:ea typeface="文鼎粗圓" pitchFamily="49" charset="-12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0" y="1815896"/>
            <a:ext cx="36343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kumimoji="0" lang="en-US" altLang="zh-TW" sz="4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文鼎粗圓" pitchFamily="49" charset="-120"/>
                <a:ea typeface="文鼎粗圓" pitchFamily="49" charset="-120"/>
                <a:cs typeface="Arial" pitchFamily="34" charset="0"/>
              </a:rPr>
              <a:t>『</a:t>
            </a:r>
            <a:r>
              <a:rPr lang="zh-TW" altLang="en-US" sz="4000" b="1" dirty="0"/>
              <a:t> </a:t>
            </a:r>
            <a:r>
              <a:rPr lang="zh-TW" altLang="en-US" sz="4000" b="1" dirty="0">
                <a:solidFill>
                  <a:schemeClr val="bg1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擔代軟弱 </a:t>
            </a:r>
            <a:r>
              <a:rPr kumimoji="0" lang="en-US" altLang="zh-TW" sz="4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文鼎粗圓" pitchFamily="49" charset="-120"/>
                <a:ea typeface="文鼎粗圓" pitchFamily="49" charset="-120"/>
                <a:cs typeface="Arial" pitchFamily="34" charset="0"/>
              </a:rPr>
              <a:t>』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文鼎粗圓" pitchFamily="49" charset="-120"/>
              <a:ea typeface="文鼎粗圓" pitchFamily="49" charset="-12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54908" y="2967335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en-US" altLang="zh-TW" sz="24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文鼎粗圓" pitchFamily="49" charset="-120"/>
                <a:ea typeface="文鼎粗圓" pitchFamily="49" charset="-120"/>
                <a:cs typeface="Arial" pitchFamily="34" charset="0"/>
              </a:rPr>
              <a:t>(</a:t>
            </a:r>
            <a:r>
              <a:rPr lang="zh-TW" altLang="en-US" sz="2400" b="1" kern="0" dirty="0">
                <a:solidFill>
                  <a:srgbClr val="F79646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羅馬書 </a:t>
            </a:r>
            <a:r>
              <a:rPr lang="en-US" altLang="zh-TW" sz="2400" b="1" kern="0" dirty="0">
                <a:solidFill>
                  <a:srgbClr val="F79646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15:1-9a, 13)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文鼎粗圓" pitchFamily="49" charset="-12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43400" y="43434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en-US" sz="3600" kern="0" dirty="0">
                <a:solidFill>
                  <a:srgbClr val="FFFF00"/>
                </a:solidFill>
                <a:latin typeface="華康圓體 Std W9" pitchFamily="50" charset="-120"/>
                <a:ea typeface="華康圓體 Std W9" pitchFamily="50" charset="-120"/>
              </a:rPr>
              <a:t>莫悅照  </a:t>
            </a:r>
            <a:r>
              <a:rPr lang="zh-CN" altLang="en-US" sz="2800" kern="0" dirty="0">
                <a:solidFill>
                  <a:srgbClr val="FFFF00"/>
                </a:solidFill>
                <a:latin typeface="華康圓體 Std W9" pitchFamily="50" charset="-120"/>
                <a:ea typeface="華康圓體 Std W9" pitchFamily="50" charset="-120"/>
              </a:rPr>
              <a:t>長老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文鼎粗圓" pitchFamily="49" charset="-120"/>
              <a:ea typeface="文鼎粗圓" pitchFamily="49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222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zh-TW" dirty="0"/>
              <a:t>15:1 </a:t>
            </a:r>
            <a:r>
              <a:rPr lang="zh-TW" altLang="en-US" dirty="0"/>
              <a:t>我們堅固的人、應該擔代不堅固人的軟弱、不求自己的喜悅。</a:t>
            </a:r>
          </a:p>
          <a:p>
            <a:pPr marL="0" indent="0">
              <a:buNone/>
            </a:pPr>
            <a:r>
              <a:rPr lang="en-US" altLang="zh-TW" dirty="0"/>
              <a:t>15:2 </a:t>
            </a:r>
            <a:r>
              <a:rPr lang="zh-TW" altLang="en-US" dirty="0"/>
              <a:t>我們各人務要叫鄰舍喜悅、使他得益處、建立德行。</a:t>
            </a:r>
          </a:p>
          <a:p>
            <a:pPr marL="0" indent="0">
              <a:buNone/>
            </a:pPr>
            <a:r>
              <a:rPr lang="en-US" altLang="zh-TW" dirty="0"/>
              <a:t>15:3 </a:t>
            </a:r>
            <a:r>
              <a:rPr lang="zh-TW" altLang="en-US" dirty="0"/>
              <a:t>因為基督也不求自己的喜悅、如經上所記、</a:t>
            </a:r>
            <a:r>
              <a:rPr lang="en-US" altLang="zh-TW" dirty="0"/>
              <a:t>『</a:t>
            </a:r>
            <a:r>
              <a:rPr lang="zh-TW" altLang="en-US" dirty="0"/>
              <a:t>辱罵你人的辱罵、都落在我身上。</a:t>
            </a:r>
            <a:r>
              <a:rPr lang="en-US" altLang="zh-TW" dirty="0"/>
              <a:t>』</a:t>
            </a:r>
          </a:p>
          <a:p>
            <a:pPr marL="0" indent="0">
              <a:buNone/>
            </a:pPr>
            <a:r>
              <a:rPr lang="en-US" altLang="zh-TW" dirty="0"/>
              <a:t>15:4 </a:t>
            </a:r>
            <a:r>
              <a:rPr lang="zh-TW" altLang="en-US" dirty="0"/>
              <a:t>從前所寫的聖經、都是為教訓我們寫的、叫我們因聖經所生的忍耐和安慰、可以得著盼望。</a:t>
            </a:r>
          </a:p>
          <a:p>
            <a:pPr marL="0" indent="0">
              <a:buNone/>
            </a:pPr>
            <a:r>
              <a:rPr lang="en-US" altLang="zh-TW" dirty="0"/>
              <a:t>15:5 </a:t>
            </a:r>
            <a:r>
              <a:rPr lang="zh-TW" altLang="en-US" dirty="0"/>
              <a:t>但願賜忍耐安慰的　神、叫你們彼此同心、效法基督耶穌．</a:t>
            </a:r>
          </a:p>
          <a:p>
            <a:pPr marL="0" indent="0">
              <a:buNone/>
            </a:pPr>
            <a:r>
              <a:rPr lang="en-US" altLang="zh-TW" dirty="0"/>
              <a:t>15:6 </a:t>
            </a:r>
            <a:r>
              <a:rPr lang="zh-TW" altLang="en-US" dirty="0"/>
              <a:t>一心一口、榮耀　神、我們主耶穌基督的父。</a:t>
            </a:r>
          </a:p>
          <a:p>
            <a:pPr marL="0" indent="0">
              <a:buNone/>
            </a:pPr>
            <a:r>
              <a:rPr lang="en-US" altLang="zh-TW" dirty="0"/>
              <a:t>15:7 </a:t>
            </a:r>
            <a:r>
              <a:rPr lang="zh-TW" altLang="en-US" dirty="0"/>
              <a:t>所以你們要彼此接納、如同基督接納你們一樣、使榮耀歸與　神。</a:t>
            </a:r>
          </a:p>
          <a:p>
            <a:pPr marL="0" indent="0">
              <a:buNone/>
            </a:pPr>
            <a:r>
              <a:rPr lang="en-US" altLang="zh-TW" dirty="0"/>
              <a:t>15:8 </a:t>
            </a:r>
            <a:r>
              <a:rPr lang="zh-TW" altLang="en-US" dirty="0"/>
              <a:t>我說、基督是為　神真理作了受割禮人的執事、要證實所應許列祖的話。</a:t>
            </a:r>
          </a:p>
          <a:p>
            <a:pPr marL="0" indent="0">
              <a:buNone/>
            </a:pPr>
            <a:r>
              <a:rPr lang="en-US" altLang="zh-TW" dirty="0"/>
              <a:t>15:9 </a:t>
            </a:r>
            <a:r>
              <a:rPr lang="zh-TW" altLang="en-US" dirty="0"/>
              <a:t>並叫外邦人、因他的憐憫、榮耀　神．</a:t>
            </a:r>
          </a:p>
          <a:p>
            <a:pPr marL="0" indent="0">
              <a:buNone/>
            </a:pPr>
            <a:r>
              <a:rPr lang="en-US" altLang="zh-TW" dirty="0"/>
              <a:t>15:13 </a:t>
            </a:r>
            <a:r>
              <a:rPr lang="zh-TW" altLang="en-US" dirty="0"/>
              <a:t>但願使人有盼望的　神、因信、將諸般的喜樂平安、充滿你們的心、使你們藉著聖靈的能力、大有盼望。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594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17730</TotalTime>
  <Words>83</Words>
  <Application>Microsoft Macintosh PowerPoint</Application>
  <PresentationFormat>On-screen Show (4:3)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16" baseType="lpstr">
      <vt:lpstr>文鼎粗圓</vt:lpstr>
      <vt:lpstr>文鼎圓立體</vt:lpstr>
      <vt:lpstr>Wingdings 2</vt:lpstr>
      <vt:lpstr>Calibri</vt:lpstr>
      <vt:lpstr>Franklin Gothic Book</vt:lpstr>
      <vt:lpstr>Franklin Gothic Medium</vt:lpstr>
      <vt:lpstr>Century Gothic</vt:lpstr>
      <vt:lpstr>Monotype Corsiva</vt:lpstr>
      <vt:lpstr>Sprint SF</vt:lpstr>
      <vt:lpstr>標楷體</vt:lpstr>
      <vt:lpstr>微軟正黑體</vt:lpstr>
      <vt:lpstr>Calibri Light</vt:lpstr>
      <vt:lpstr>Trek</vt:lpstr>
      <vt:lpstr>2_Custom Design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Elan Chen</cp:lastModifiedBy>
  <cp:revision>631</cp:revision>
  <dcterms:created xsi:type="dcterms:W3CDTF">2014-05-08T21:19:49Z</dcterms:created>
  <dcterms:modified xsi:type="dcterms:W3CDTF">2016-11-22T23:48:46Z</dcterms:modified>
</cp:coreProperties>
</file>