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p4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56" r:id="rId2"/>
    <p:sldMasterId id="2147483925" r:id="rId3"/>
  </p:sldMasterIdLst>
  <p:notesMasterIdLst>
    <p:notesMasterId r:id="rId36"/>
  </p:notesMasterIdLst>
  <p:sldIdLst>
    <p:sldId id="841" r:id="rId4"/>
    <p:sldId id="842" r:id="rId5"/>
    <p:sldId id="843" r:id="rId6"/>
    <p:sldId id="844" r:id="rId7"/>
    <p:sldId id="845" r:id="rId8"/>
    <p:sldId id="846" r:id="rId9"/>
    <p:sldId id="847" r:id="rId10"/>
    <p:sldId id="848" r:id="rId11"/>
    <p:sldId id="849" r:id="rId12"/>
    <p:sldId id="850" r:id="rId13"/>
    <p:sldId id="851" r:id="rId14"/>
    <p:sldId id="852" r:id="rId15"/>
    <p:sldId id="853" r:id="rId16"/>
    <p:sldId id="854" r:id="rId17"/>
    <p:sldId id="855" r:id="rId18"/>
    <p:sldId id="856" r:id="rId19"/>
    <p:sldId id="857" r:id="rId20"/>
    <p:sldId id="858" r:id="rId21"/>
    <p:sldId id="859" r:id="rId22"/>
    <p:sldId id="860" r:id="rId23"/>
    <p:sldId id="861" r:id="rId24"/>
    <p:sldId id="862" r:id="rId25"/>
    <p:sldId id="863" r:id="rId26"/>
    <p:sldId id="864" r:id="rId27"/>
    <p:sldId id="865" r:id="rId28"/>
    <p:sldId id="866" r:id="rId29"/>
    <p:sldId id="867" r:id="rId30"/>
    <p:sldId id="868" r:id="rId31"/>
    <p:sldId id="869" r:id="rId32"/>
    <p:sldId id="870" r:id="rId33"/>
    <p:sldId id="871" r:id="rId34"/>
    <p:sldId id="87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A549214-CEEB-4126-8304-E8CA6DD0BFF3}">
          <p14:sldIdLst/>
        </p14:section>
        <p14:section name="Untitled Section" id="{F0CA95E8-C5D3-42F2-B804-4B8B984E9244}">
          <p14:sldIdLst>
            <p14:sldId id="841"/>
            <p14:sldId id="842"/>
            <p14:sldId id="843"/>
            <p14:sldId id="844"/>
            <p14:sldId id="845"/>
            <p14:sldId id="846"/>
            <p14:sldId id="847"/>
            <p14:sldId id="848"/>
            <p14:sldId id="849"/>
            <p14:sldId id="850"/>
            <p14:sldId id="851"/>
            <p14:sldId id="852"/>
            <p14:sldId id="853"/>
            <p14:sldId id="854"/>
            <p14:sldId id="855"/>
            <p14:sldId id="856"/>
            <p14:sldId id="857"/>
            <p14:sldId id="858"/>
            <p14:sldId id="859"/>
            <p14:sldId id="860"/>
            <p14:sldId id="861"/>
            <p14:sldId id="862"/>
            <p14:sldId id="863"/>
            <p14:sldId id="864"/>
            <p14:sldId id="865"/>
            <p14:sldId id="866"/>
            <p14:sldId id="867"/>
            <p14:sldId id="868"/>
            <p14:sldId id="869"/>
            <p14:sldId id="870"/>
            <p14:sldId id="871"/>
            <p14:sldId id="872"/>
          </p14:sldIdLst>
        </p14:section>
        <p14:section name="Untitled Section" id="{75F1A902-DD2D-4C15-A400-FE8FB9BB3121}">
          <p14:sldIdLst/>
        </p14:section>
        <p14:section name="Untitled Section" id="{157B173F-6F7A-4CF6-9F80-9547BE4FA4EA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99"/>
    <a:srgbClr val="FFFFCC"/>
    <a:srgbClr val="0000FF"/>
    <a:srgbClr val="6FA0DB"/>
    <a:srgbClr val="7BA8DF"/>
    <a:srgbClr val="75A4DD"/>
    <a:srgbClr val="72A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1" autoAdjust="0"/>
    <p:restoredTop sz="94676" autoAdjust="0"/>
  </p:normalViewPr>
  <p:slideViewPr>
    <p:cSldViewPr>
      <p:cViewPr varScale="1">
        <p:scale>
          <a:sx n="35" d="100"/>
          <a:sy n="35" d="100"/>
        </p:scale>
        <p:origin x="-87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11/28/16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3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7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3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6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7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3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3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9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7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7484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555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11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56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71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7949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7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316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068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615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71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61E04-11B4-4D91-9400-D2E24F964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FF822-0DA3-4462-946C-45742BC3AB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00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.jpeg"/><Relationship Id="rId3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1.jpeg"/><Relationship Id="rId3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3.png"/><Relationship Id="rId3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5.jpeg"/><Relationship Id="rId3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0.jpe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image" Target="../media/image45.jpe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46.jpeg"/><Relationship Id="rId3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52.jpeg"/><Relationship Id="rId3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4" Type="http://schemas.openxmlformats.org/officeDocument/2006/relationships/image" Target="../media/image56.jpeg"/><Relationship Id="rId5" Type="http://schemas.openxmlformats.org/officeDocument/2006/relationships/image" Target="../media/image57.jpe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61.jpeg"/><Relationship Id="rId3" Type="http://schemas.openxmlformats.org/officeDocument/2006/relationships/image" Target="../media/image6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4" Type="http://schemas.openxmlformats.org/officeDocument/2006/relationships/image" Target="../media/image6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orsh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1715" y="1944914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『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敬拜的更新</a:t>
            </a:r>
            <a:r>
              <a:rPr lang="en-US" altLang="zh-TW" sz="5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』</a:t>
            </a:r>
            <a:endParaRPr lang="en-US" sz="50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03123" y="2751892"/>
            <a:ext cx="263084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詩篇 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100)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5181" y="4531694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2857" y="225677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315" y="873757"/>
            <a:ext cx="255711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11/27/2016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5084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17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reviv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7" t="19550" r="30565" b="16959"/>
          <a:stretch/>
        </p:blipFill>
        <p:spPr bwMode="auto">
          <a:xfrm>
            <a:off x="5945481" y="3788228"/>
            <a:ext cx="3198519" cy="331796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puritans in jamest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508" y="3382054"/>
            <a:ext cx="5163017" cy="361841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ervants and Colonists in Colonial Amer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06" y="3629025"/>
            <a:ext cx="4447164" cy="312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1627" y="169482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聚會缺席的嚴懲：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627" y="823520"/>
            <a:ext cx="56156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初犯者失去當天的糧食配給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627" y="1477603"/>
            <a:ext cx="517962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第二次缺席，當眾被鞭打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626" y="2143241"/>
            <a:ext cx="56156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第三次缺席，被鎖上六個月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103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dying chu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7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0384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Image result for reviv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b="1112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Image result for reviv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6064" r="24259"/>
          <a:stretch/>
        </p:blipFill>
        <p:spPr bwMode="auto">
          <a:xfrm>
            <a:off x="152401" y="4722071"/>
            <a:ext cx="2667000" cy="258070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4727" y="52386"/>
            <a:ext cx="10278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4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更</a:t>
            </a:r>
            <a:endParaRPr lang="en-US" altLang="zh-TW" sz="6400" b="1" dirty="0" smtClean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  <a:p>
            <a:r>
              <a:rPr lang="zh-TW" altLang="en-US" sz="64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新</a:t>
            </a:r>
            <a:endParaRPr lang="en-US" sz="64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486188"/>
            <a:ext cx="110639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0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  <a:outerShdw dist="38100" dir="2700000" algn="tl" rotWithShape="0">
                    <a:srgbClr val="C0504D"/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復</a:t>
            </a:r>
            <a:endParaRPr lang="en-US" altLang="zh-TW" sz="7000" b="1" dirty="0" smtClean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  <a:outerShdw dist="38100" dir="2700000" algn="tl" rotWithShape="0">
                  <a:srgbClr val="C0504D"/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  <a:p>
            <a:r>
              <a:rPr lang="zh-TW" altLang="en-US" sz="70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  <a:outerShdw dist="38100" dir="2700000" algn="tl" rotWithShape="0">
                    <a:srgbClr val="C0504D"/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興</a:t>
            </a:r>
            <a:endParaRPr lang="en-US" sz="70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  <a:outerShdw dist="38100" dir="2700000" algn="tl" rotWithShape="0">
                  <a:srgbClr val="C0504D"/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7761" y="2041412"/>
            <a:ext cx="62068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與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2294" name="Picture 6" descr="Image result for reviva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9" r="15565"/>
          <a:stretch/>
        </p:blipFill>
        <p:spPr bwMode="auto">
          <a:xfrm rot="271901">
            <a:off x="6115727" y="360368"/>
            <a:ext cx="2986605" cy="249081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Image result for 蘇文峰牧師夫婦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1" r="2722"/>
          <a:stretch/>
        </p:blipFill>
        <p:spPr bwMode="auto">
          <a:xfrm rot="21308542">
            <a:off x="6255627" y="2215149"/>
            <a:ext cx="1685671" cy="18542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Image result for 蘇文峰牧師夫婦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00"/>
          <a:stretch/>
        </p:blipFill>
        <p:spPr bwMode="auto">
          <a:xfrm rot="21162548">
            <a:off x="7465006" y="2192068"/>
            <a:ext cx="1644489" cy="18351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77000" y="388620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蘇文峰牧師夫婦</a:t>
            </a:r>
            <a:endParaRPr lang="en-US" sz="2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0785" y="51829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感恩節退修會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3801" y="518294"/>
            <a:ext cx="646331" cy="861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聯合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19479" y="1125403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11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月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24-26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日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1463" y="1725567"/>
            <a:ext cx="51010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Alliance Redwoods Conference Ground</a:t>
            </a:r>
          </a:p>
          <a:p>
            <a:r>
              <a:rPr lang="en-US" sz="2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        Occidental</a:t>
            </a:r>
            <a:endParaRPr lang="en-US" sz="2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44251" y="47220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青少年講員：</a:t>
            </a:r>
            <a:endParaRPr lang="en-US" sz="2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2302" name="Picture 14" descr="Pi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615" y="5050275"/>
            <a:ext cx="1120998" cy="14267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46551" y="6310639"/>
            <a:ext cx="1407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David Huynh</a:t>
            </a: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675766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敬拜人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981" y="0"/>
            <a:ext cx="9240982" cy="687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621505"/>
      </p:ext>
    </p:extLst>
  </p:cSld>
  <p:clrMapOvr>
    <a:masterClrMapping/>
  </p:clrMapOvr>
  <p:transition xmlns:p14="http://schemas.microsoft.com/office/powerpoint/2010/main" spd="slow">
    <p:plus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17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reviv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7" t="19550" r="30565" b="16959"/>
          <a:stretch/>
        </p:blipFill>
        <p:spPr bwMode="auto">
          <a:xfrm>
            <a:off x="5945481" y="3788228"/>
            <a:ext cx="3198519" cy="331796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1627" y="169482"/>
            <a:ext cx="6981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「耶和華為王」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詩篇 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93 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 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100</a:t>
            </a:r>
            <a:r>
              <a:rPr lang="en-US" altLang="zh-TW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781" y="1040227"/>
            <a:ext cx="32207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詩篇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100</a:t>
            </a: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理念上的更新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態度上的更新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4963423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17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reviv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7" t="19550" r="30565" b="16959"/>
          <a:stretch/>
        </p:blipFill>
        <p:spPr bwMode="auto">
          <a:xfrm>
            <a:off x="5945481" y="3788228"/>
            <a:ext cx="3198519" cy="331796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1627" y="169482"/>
            <a:ext cx="2754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更新理念</a:t>
            </a:r>
            <a:endParaRPr lang="en-US" sz="36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9" name="Picture 2" descr="Image result for low church attend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61" y="1129145"/>
            <a:ext cx="6013863" cy="3567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4931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oyota manufactu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91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mercedes ben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9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59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church in ch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44" y="235682"/>
            <a:ext cx="4061234" cy="273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christian church in russ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44" y="3118937"/>
            <a:ext cx="5102225" cy="346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christian church in sud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0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age result for christian church in pakist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5" y="699455"/>
            <a:ext cx="9002525" cy="545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4" y="0"/>
            <a:ext cx="9184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0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17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reviv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7" t="19550" r="30565" b="16959"/>
          <a:stretch/>
        </p:blipFill>
        <p:spPr bwMode="auto">
          <a:xfrm>
            <a:off x="5945481" y="3788228"/>
            <a:ext cx="3198519" cy="331796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1627" y="169482"/>
            <a:ext cx="2754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更新理念</a:t>
            </a:r>
            <a:endParaRPr lang="en-US" sz="36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2323" y="815813"/>
            <a:ext cx="803296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因為耶和華本為善，祂的慈愛，存到永遠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祂的信實直到萬代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(5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2323" y="2080068"/>
            <a:ext cx="49808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因為上帝</a:t>
            </a:r>
            <a:r>
              <a:rPr lang="zh-TW" altLang="en-US" sz="3400" dirty="0" smtClean="0">
                <a:solidFill>
                  <a:srgbClr val="FFC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配得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我們的敬拜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2323" y="2821103"/>
            <a:ext cx="79175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要將耶和華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當得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的榮耀歸給祂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96:7)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224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welcoming president obam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56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shephe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0" y="52755"/>
            <a:ext cx="9181994" cy="673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9954" y="4519246"/>
            <a:ext cx="75103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我們是祂造的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 </a:t>
            </a:r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我們是祂的民，</a:t>
            </a:r>
            <a:endParaRPr lang="en-US" altLang="zh-TW" sz="4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也是祂草場的羊 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(3</a:t>
            </a:r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10244" name="Picture 4" descr="Image result for can't survive without go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9"/>
          <a:stretch/>
        </p:blipFill>
        <p:spPr bwMode="auto">
          <a:xfrm>
            <a:off x="0" y="-1"/>
            <a:ext cx="914911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67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amber neckla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8" b="21026"/>
          <a:stretch/>
        </p:blipFill>
        <p:spPr bwMode="auto">
          <a:xfrm>
            <a:off x="140679" y="2708031"/>
            <a:ext cx="687558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Callout 2"/>
          <p:cNvSpPr/>
          <p:nvPr/>
        </p:nvSpPr>
        <p:spPr>
          <a:xfrm>
            <a:off x="4501662" y="228600"/>
            <a:ext cx="4325815" cy="2479431"/>
          </a:xfrm>
          <a:prstGeom prst="wedgeEllipseCallout">
            <a:avLst>
              <a:gd name="adj1" fmla="val -76118"/>
              <a:gd name="adj2" fmla="val 60372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96942" y="516403"/>
            <a:ext cx="24368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er Hand ITC" panose="03070502030502020203" pitchFamily="66" charset="0"/>
              </a:rPr>
              <a:t>Pour Cher </a:t>
            </a:r>
          </a:p>
          <a:p>
            <a:r>
              <a:rPr lang="en-US" altLang="zh-TW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er Hand ITC" panose="03070502030502020203" pitchFamily="66" charset="0"/>
              </a:rPr>
              <a:t>J</a:t>
            </a: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er Hand ITC" panose="03070502030502020203" pitchFamily="66" charset="0"/>
              </a:rPr>
              <a:t>osephine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iner Hand ITC" panose="03070502030502020203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49301" y="1696758"/>
            <a:ext cx="43408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ge Italic" panose="03070502040507070304" pitchFamily="66" charset="0"/>
              </a:rPr>
              <a:t>Napoleon </a:t>
            </a:r>
            <a:r>
              <a:rPr 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ge Italic" panose="03070502040507070304" pitchFamily="66" charset="0"/>
              </a:rPr>
              <a:t>Bonaparte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ge Italic" panose="03070502040507070304" pitchFamily="66" charset="0"/>
            </a:endParaRPr>
          </a:p>
        </p:txBody>
      </p:sp>
      <p:pic>
        <p:nvPicPr>
          <p:cNvPr id="12290" name="Picture 2" descr="Image result for rick warr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75" y="292267"/>
            <a:ext cx="2352098" cy="2352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9122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god is fir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7" y="0"/>
            <a:ext cx="6875585" cy="687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god is first in my lif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3" t="12372" r="4725" b="5431"/>
          <a:stretch/>
        </p:blipFill>
        <p:spPr bwMode="auto">
          <a:xfrm>
            <a:off x="1894742" y="300697"/>
            <a:ext cx="5583114" cy="522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24988" y="2492470"/>
            <a:ext cx="1749336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 dirty="0" smtClean="0">
                <a:solidFill>
                  <a:prstClr val="black"/>
                </a:solidFill>
                <a:latin typeface="Accord Heavy SF" panose="020BE200000000000000" pitchFamily="34" charset="0"/>
              </a:rPr>
              <a:t>GOD</a:t>
            </a:r>
            <a:endParaRPr lang="en-US" sz="5000" dirty="0">
              <a:solidFill>
                <a:prstClr val="black"/>
              </a:solidFill>
              <a:latin typeface="Accord Heavy SF" panose="020BE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8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17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reviv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7" t="19550" r="30565" b="16959"/>
          <a:stretch/>
        </p:blipFill>
        <p:spPr bwMode="auto">
          <a:xfrm>
            <a:off x="5945481" y="3788228"/>
            <a:ext cx="3198519" cy="331796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1627" y="169482"/>
            <a:ext cx="2754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6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態度更新</a:t>
            </a:r>
            <a:endParaRPr lang="en-US" sz="3600" u="sng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2323" y="815813"/>
            <a:ext cx="740459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普天下當向耶和華歡呼！你們當樂意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事奉耶和華，當來向他歌唱！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(1-2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35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主誕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6915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1163" y="318655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伯利恆主誕堂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3316" name="Picture 4" descr="Image result for 主誕堂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93"/>
          <a:stretch/>
        </p:blipFill>
        <p:spPr bwMode="auto">
          <a:xfrm>
            <a:off x="-1" y="0"/>
            <a:ext cx="9144001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77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Image result for adventures in jung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6" r="16019"/>
          <a:stretch/>
        </p:blipFill>
        <p:spPr bwMode="auto">
          <a:xfrm>
            <a:off x="0" y="0"/>
            <a:ext cx="9165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Image result for monkeys danc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9"/>
          <a:stretch/>
        </p:blipFill>
        <p:spPr bwMode="auto">
          <a:xfrm>
            <a:off x="21423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Image result for no fire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559" y="1052390"/>
            <a:ext cx="5102226" cy="510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74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hillsong worship servi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black 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revival fi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855" y="2662990"/>
            <a:ext cx="5586639" cy="33372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286" y="330904"/>
            <a:ext cx="740459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普天下當向耶和華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歡呼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！你們當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樂意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事奉耶和華，當來向他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歌唱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！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(1-2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882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watching games on t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713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boring wor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63" y="1158535"/>
            <a:ext cx="6336632" cy="5009196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8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making noi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5379">
            <a:off x="316992" y="631087"/>
            <a:ext cx="4495635" cy="299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making noi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747" y="3404536"/>
            <a:ext cx="4449094" cy="327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Image result for making no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841" y="23112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Image result for making noi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379495"/>
            <a:ext cx="4183988" cy="220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16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dn.psychologytoday.com/sites/default/files/styles/article-inline-half/public/blogs/103195/2013/08/132229-131820.jpg?itok=HevJ_qa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79" y="304800"/>
            <a:ext cx="3752912" cy="273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mage result for winning tea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33" y="3352800"/>
            <a:ext cx="4690667" cy="312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Image result for worship in tea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030" y="776726"/>
            <a:ext cx="3438815" cy="515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Image result for worship in tea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862"/>
            <a:ext cx="9144000" cy="689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Image result for worship in tea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33" y="304800"/>
            <a:ext cx="5781675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20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當稱謝進入祂的門當讚美進入祂的院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2438400" y="0"/>
            <a:ext cx="4384431" cy="20163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6862" y="57431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4472C4">
                    <a:lumMod val="75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當</a:t>
            </a:r>
            <a:endParaRPr lang="en-US" sz="3200" dirty="0">
              <a:solidFill>
                <a:srgbClr val="4472C4">
                  <a:lumMod val="75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48451" y="311982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稱謝</a:t>
            </a:r>
            <a:endParaRPr lang="en-US" sz="6000" dirty="0">
              <a:solidFill>
                <a:srgbClr val="C0000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9931" y="543540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75000"/>
                  </a:srgbClr>
                </a:solidFill>
                <a:latin typeface="華康流隸體 Std W7" panose="03000700000000000000" pitchFamily="66" charset="-120"/>
                <a:ea typeface="華康流隸體 Std W7" panose="03000700000000000000" pitchFamily="66" charset="-120"/>
              </a:rPr>
              <a:t>進入祂的門</a:t>
            </a:r>
            <a:endParaRPr lang="en-US" sz="3600" dirty="0">
              <a:solidFill>
                <a:srgbClr val="4472C4">
                  <a:lumMod val="75000"/>
                </a:srgbClr>
              </a:solidFill>
              <a:latin typeface="華康流隸體 Std W7" panose="03000700000000000000" pitchFamily="66" charset="-120"/>
              <a:ea typeface="華康流隸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167" y="1236037"/>
            <a:ext cx="3712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prstClr val="white">
                    <a:lumMod val="65000"/>
                  </a:prstClr>
                </a:solidFill>
                <a:latin typeface="Accord SF" pitchFamily="2" charset="0"/>
              </a:rPr>
              <a:t>Enter His gates with</a:t>
            </a:r>
            <a:endParaRPr lang="en-US" sz="2800" i="1" dirty="0">
              <a:solidFill>
                <a:prstClr val="white">
                  <a:lumMod val="65000"/>
                </a:prstClr>
              </a:solidFill>
              <a:latin typeface="Accord SF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21824" y="1683182"/>
            <a:ext cx="325762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Monotype Corsiva" panose="03010101010201010101" pitchFamily="66" charset="0"/>
              </a:rPr>
              <a:t>Thanksgiving</a:t>
            </a:r>
            <a:endParaRPr lang="en-US" sz="5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9" name="Picture 2" descr="Image result for ungratefu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"/>
          <a:stretch/>
        </p:blipFill>
        <p:spPr bwMode="auto">
          <a:xfrm>
            <a:off x="5829931" y="2683312"/>
            <a:ext cx="2343850" cy="388172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62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old man on hospital b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0953"/>
            <a:ext cx="9158067" cy="508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1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254" y="457201"/>
            <a:ext cx="46249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Ungrateful Heart</a:t>
            </a:r>
            <a:endParaRPr lang="en-US" sz="4000" dirty="0">
              <a:solidFill>
                <a:prstClr val="black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5466" y="1165087"/>
            <a:ext cx="651973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srgbClr val="4472C4">
                    <a:lumMod val="75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替</a:t>
            </a:r>
            <a:r>
              <a:rPr lang="zh-TW" altLang="en-US" sz="3800" dirty="0" smtClean="0">
                <a:solidFill>
                  <a:srgbClr val="4472C4">
                    <a:lumMod val="75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上帝做任何一件事都嫌太多</a:t>
            </a:r>
            <a:endParaRPr lang="en-US" altLang="zh-TW" sz="3800" dirty="0" smtClean="0">
              <a:solidFill>
                <a:srgbClr val="4472C4">
                  <a:lumMod val="75000"/>
                </a:srgb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800" dirty="0" smtClean="0">
                <a:solidFill>
                  <a:srgbClr val="4472C4">
                    <a:lumMod val="75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上帝為他所做每件事都嫌太少</a:t>
            </a:r>
            <a:endParaRPr lang="en-US" sz="3800" dirty="0">
              <a:solidFill>
                <a:srgbClr val="4472C4">
                  <a:lumMod val="75000"/>
                </a:srgb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5364" name="Picture 4" descr="Image result for joy and thankfuln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89" y="2950833"/>
            <a:ext cx="6192983" cy="365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27701" y="381299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歡欣湧自感恩</a:t>
            </a:r>
            <a:endParaRPr lang="en-US" sz="4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96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count your bless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540" y="355311"/>
            <a:ext cx="6017780" cy="601778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345184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羔羊之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355" y="164123"/>
            <a:ext cx="7162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創造之歌、羔羊之歌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啟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章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1349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egy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6" y="324465"/>
            <a:ext cx="8568805" cy="283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jordan pet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6" y="3510116"/>
            <a:ext cx="8561239" cy="304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9150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muslim pray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3" y="280760"/>
            <a:ext cx="3777140" cy="283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muslim pray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069" y="280760"/>
            <a:ext cx="4608193" cy="307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muslim pray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1" y="3512440"/>
            <a:ext cx="3498849" cy="271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muslim pray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470" y="3600931"/>
            <a:ext cx="4159377" cy="293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4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2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ablution fount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97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muslim dress co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684" y="413657"/>
            <a:ext cx="4087924" cy="3534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6173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ailing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4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85164" y="401782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謙卑帽</a:t>
            </a:r>
            <a:endParaRPr lang="en-US" sz="36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160395" y="1048113"/>
            <a:ext cx="526472" cy="51745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9479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0325344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1257" y="306614"/>
            <a:ext cx="8692444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0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chu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292" y="1128092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敬拜手則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：</a:t>
            </a:r>
            <a:endParaRPr lang="en-US" sz="4000" dirty="0">
              <a:solidFill>
                <a:srgbClr val="FFFF00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042" y="1816928"/>
            <a:ext cx="81067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C0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60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 </a:t>
            </a:r>
            <a:r>
              <a:rPr lang="en-US" altLang="zh-TW" sz="4000" b="1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second rule 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– 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聚會前禱告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60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秒</a:t>
            </a:r>
            <a:endParaRPr lang="en-US" sz="3600" dirty="0">
              <a:solidFill>
                <a:srgbClr val="FFFF00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042" y="2524814"/>
            <a:ext cx="86501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C0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en-US" altLang="zh-TW" sz="4000" b="1" dirty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  <a:sym typeface="Wingdings" panose="05000000000000000000" pitchFamily="2" charset="2"/>
              </a:rPr>
              <a:t>1</a:t>
            </a:r>
            <a:r>
              <a:rPr lang="en-US" altLang="zh-TW" sz="4000" b="1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0</a:t>
            </a:r>
            <a:r>
              <a:rPr lang="en-US" altLang="zh-TW" sz="4000" b="1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 foot rule 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– 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向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10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呎內的人微笑握手</a:t>
            </a:r>
            <a:endParaRPr lang="en-US" sz="3600" dirty="0">
              <a:solidFill>
                <a:srgbClr val="FFFF00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7042" y="3213650"/>
            <a:ext cx="856997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C0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en-US" altLang="zh-TW" sz="4000" b="1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  <a:sym typeface="Wingdings" panose="05000000000000000000" pitchFamily="2" charset="2"/>
              </a:rPr>
              <a:t>5</a:t>
            </a:r>
            <a:r>
              <a:rPr lang="en-US" altLang="zh-TW" sz="4000" b="1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 min rule 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– 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散會後用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5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分鐘認識一位</a:t>
            </a:r>
            <a:endParaRPr lang="en-US" altLang="zh-TW" sz="3600" dirty="0" smtClean="0">
              <a:solidFill>
                <a:srgbClr val="FFFF00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華康雅藝體 Std W6" panose="040B0600000000000000" pitchFamily="82" charset="-120"/>
            </a:endParaRPr>
          </a:p>
          <a:p>
            <a:r>
              <a:rPr lang="en-US" altLang="zh-TW" sz="3600" dirty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    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新朋友，問他對信息有何得著</a:t>
            </a:r>
            <a:endParaRPr lang="en-US" sz="3600" dirty="0">
              <a:solidFill>
                <a:srgbClr val="FFFF00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092" y="4537089"/>
            <a:ext cx="865974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C0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en-US" altLang="zh-TW" sz="4000" b="1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  <a:sym typeface="Wingdings" panose="05000000000000000000" pitchFamily="2" charset="2"/>
              </a:rPr>
              <a:t>2</a:t>
            </a:r>
            <a:r>
              <a:rPr lang="en-US" altLang="zh-TW" sz="4000" b="1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 person rule 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– 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若看到有人單獨坐著</a:t>
            </a:r>
            <a:endParaRPr lang="en-US" altLang="zh-TW" sz="3600" dirty="0" smtClean="0">
              <a:solidFill>
                <a:srgbClr val="FFFF00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華康雅藝體 Std W6" panose="040B0600000000000000" pitchFamily="82" charset="-120"/>
              </a:rPr>
              <a:t>去坐在他旁邊，分享一件要感恩的事</a:t>
            </a:r>
            <a:endParaRPr lang="en-US" sz="3600" dirty="0">
              <a:solidFill>
                <a:srgbClr val="FFFF00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405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18428</TotalTime>
  <Words>285</Words>
  <Application>Microsoft Macintosh PowerPoint</Application>
  <PresentationFormat>On-screen Show (4:3)</PresentationFormat>
  <Paragraphs>62</Paragraphs>
  <Slides>32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52" baseType="lpstr">
      <vt:lpstr>Monotype Corsiva</vt:lpstr>
      <vt:lpstr>Segoe Print</vt:lpstr>
      <vt:lpstr>Wingdings 2</vt:lpstr>
      <vt:lpstr>文鼎圓立體</vt:lpstr>
      <vt:lpstr>Calibri</vt:lpstr>
      <vt:lpstr>Viner Hand ITC</vt:lpstr>
      <vt:lpstr>Sprint SF</vt:lpstr>
      <vt:lpstr>Accord SF</vt:lpstr>
      <vt:lpstr>Franklin Gothic Book</vt:lpstr>
      <vt:lpstr>Franklin Gothic Medium</vt:lpstr>
      <vt:lpstr>微軟正黑體</vt:lpstr>
      <vt:lpstr>Accord Heavy SF</vt:lpstr>
      <vt:lpstr>Vijaya</vt:lpstr>
      <vt:lpstr>Rage Italic</vt:lpstr>
      <vt:lpstr>Mangal</vt:lpstr>
      <vt:lpstr>Georgia</vt:lpstr>
      <vt:lpstr>Calibri Light</vt:lpstr>
      <vt:lpstr>2_Office Theme</vt:lpstr>
      <vt:lpstr>2_Custom Design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620</cp:revision>
  <dcterms:created xsi:type="dcterms:W3CDTF">2014-05-08T21:19:49Z</dcterms:created>
  <dcterms:modified xsi:type="dcterms:W3CDTF">2016-11-28T17:52:34Z</dcterms:modified>
</cp:coreProperties>
</file>