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56" r:id="rId1"/>
    <p:sldMasterId id="2147483781" r:id="rId2"/>
  </p:sldMasterIdLst>
  <p:notesMasterIdLst>
    <p:notesMasterId r:id="rId22"/>
  </p:notesMasterIdLst>
  <p:sldIdLst>
    <p:sldId id="802" r:id="rId3"/>
    <p:sldId id="803" r:id="rId4"/>
    <p:sldId id="804" r:id="rId5"/>
    <p:sldId id="805" r:id="rId6"/>
    <p:sldId id="806" r:id="rId7"/>
    <p:sldId id="807" r:id="rId8"/>
    <p:sldId id="808" r:id="rId9"/>
    <p:sldId id="809" r:id="rId10"/>
    <p:sldId id="810" r:id="rId11"/>
    <p:sldId id="811" r:id="rId12"/>
    <p:sldId id="812" r:id="rId13"/>
    <p:sldId id="813" r:id="rId14"/>
    <p:sldId id="814" r:id="rId15"/>
    <p:sldId id="815" r:id="rId16"/>
    <p:sldId id="816" r:id="rId17"/>
    <p:sldId id="817" r:id="rId18"/>
    <p:sldId id="818" r:id="rId19"/>
    <p:sldId id="819" r:id="rId20"/>
    <p:sldId id="82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5426"/>
    <a:srgbClr val="FFFFCC"/>
    <a:srgbClr val="FFFF61"/>
    <a:srgbClr val="993300"/>
    <a:srgbClr val="CC3300"/>
    <a:srgbClr val="CC0066"/>
    <a:srgbClr val="FFFF99"/>
    <a:srgbClr val="C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472" autoAdjust="0"/>
    <p:restoredTop sz="94622" autoAdjust="0"/>
  </p:normalViewPr>
  <p:slideViewPr>
    <p:cSldViewPr>
      <p:cViewPr varScale="1">
        <p:scale>
          <a:sx n="37" d="100"/>
          <a:sy n="37" d="100"/>
        </p:scale>
        <p:origin x="-808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051AAE-7AEF-4CF9-862C-B90164D43022}" type="datetimeFigureOut">
              <a:rPr lang="en-US" smtClean="0"/>
              <a:t>12/12/16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A7F86C-B13E-4F23-AE94-BDAC843DAB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333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4A90D46-C67F-461B-933A-8654CB20B268}" type="datetimeFigureOut">
              <a:rPr lang="en-US"/>
              <a:pPr>
                <a:defRPr/>
              </a:pPr>
              <a:t>12/12/16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B24774C-C409-4A69-94E3-F89806EBE8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109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EADE894-2BA1-44E5-93A7-BC320FF76407}" type="datetimeFigureOut">
              <a:rPr lang="en-US"/>
              <a:pPr>
                <a:defRPr/>
              </a:pPr>
              <a:t>12/12/16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86031C3-ED48-4112-824B-C7E81A7BCB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373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2756A1B-CBA8-4F4A-B5B5-877006859E35}" type="datetimeFigureOut">
              <a:rPr lang="en-US"/>
              <a:pPr>
                <a:defRPr/>
              </a:pPr>
              <a:t>12/12/16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B7CA1CB-8904-43B4-A8E8-FFE1E9C078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570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72044CF-8D22-4606-8DCB-7F96B7FC1C34}" type="datetimeFigureOut">
              <a:rPr lang="en-US"/>
              <a:pPr>
                <a:defRPr/>
              </a:pPr>
              <a:t>12/12/16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5F9CE55-5670-47A7-9FB2-65ABD58DF3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377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6DACB74-87E6-4DC5-9CEE-F8FA15128E11}" type="datetimeFigureOut">
              <a:rPr lang="en-US"/>
              <a:pPr>
                <a:defRPr/>
              </a:pPr>
              <a:t>12/12/16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42BC73B-36A9-4BB1-9757-E0597BB65D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606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5F733D0-BC1F-4D60-970C-6FF30EC0BE0B}" type="datetimeFigureOut">
              <a:rPr lang="en-US"/>
              <a:pPr>
                <a:defRPr/>
              </a:pPr>
              <a:t>12/12/16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365901A-4124-4A03-80A9-2897A66CCA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148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CFC2451-13F7-414E-84C6-9EB9560D3350}" type="datetimeFigureOut">
              <a:rPr lang="en-US"/>
              <a:pPr>
                <a:defRPr/>
              </a:pPr>
              <a:t>12/12/16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12E0E88-3371-418C-A629-0A83BBBEF4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491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7CE30B-530E-4B15-92A1-A98DEFA74F26}" type="datetimeFigureOut">
              <a:rPr lang="en-US"/>
              <a:pPr>
                <a:defRPr/>
              </a:pPr>
              <a:t>12/12/16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B099E57-87A2-4736-B78A-54B4605025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460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F5EB0C8-B787-44A2-A6FE-21299F4018FB}" type="datetimeFigureOut">
              <a:rPr lang="en-US"/>
              <a:pPr>
                <a:defRPr/>
              </a:pPr>
              <a:t>12/12/16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94F2F1F-3FD2-4ABA-BF85-D245349415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5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3250131-8067-4981-8A8C-DDC79A1C95F0}" type="datetimeFigureOut">
              <a:rPr lang="en-US"/>
              <a:pPr>
                <a:defRPr/>
              </a:pPr>
              <a:t>12/12/16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F93EA59-9A97-4759-A4B8-76BCD6DD33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510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0569E36-F096-4401-BD8B-07243E704A35}" type="datetimeFigureOut">
              <a:rPr lang="en-US"/>
              <a:pPr>
                <a:defRPr/>
              </a:pPr>
              <a:t>12/12/16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DA6080B-5D32-48B2-8097-1F638C8500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3471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06B2E1-3EB5-478C-8B49-C867CE68C325}" type="datetimeFigureOut">
              <a:rPr lang="en-US"/>
              <a:pPr>
                <a:defRPr/>
              </a:pPr>
              <a:t>12/12/16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347C1E-A967-4A9A-A56A-94203BE805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678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6B5A0-D291-4E13-959F-924CC6D37F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12/12/16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7A480-8C3E-48FE-A5FF-6657E22BE7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9017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6B5A0-D291-4E13-959F-924CC6D37F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12/12/16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7A480-8C3E-48FE-A5FF-6657E22BE7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8181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6B5A0-D291-4E13-959F-924CC6D37F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12/12/16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7A480-8C3E-48FE-A5FF-6657E22BE7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3755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6B5A0-D291-4E13-959F-924CC6D37F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12/12/16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7A480-8C3E-48FE-A5FF-6657E22BE7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1393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6B5A0-D291-4E13-959F-924CC6D37F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12/12/16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7A480-8C3E-48FE-A5FF-6657E22BE7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4716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6B5A0-D291-4E13-959F-924CC6D37F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12/12/16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7A480-8C3E-48FE-A5FF-6657E22BE7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829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6B5A0-D291-4E13-959F-924CC6D37F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12/12/16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7A480-8C3E-48FE-A5FF-6657E22BE7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1025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6B5A0-D291-4E13-959F-924CC6D37F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12/12/16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7A480-8C3E-48FE-A5FF-6657E22BE7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5149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6B5A0-D291-4E13-959F-924CC6D37F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12/12/16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7A480-8C3E-48FE-A5FF-6657E22BE7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50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6B5A0-D291-4E13-959F-924CC6D37F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12/12/16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7A480-8C3E-48FE-A5FF-6657E22BE7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6189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6B5A0-D291-4E13-959F-924CC6D37F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12/12/16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7A480-8C3E-48FE-A5FF-6657E22BE7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817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2E535F44-8F9E-43AB-AEE6-15FC854AC8B9}" type="datetimeFigureOut">
              <a:rPr lang="en-US"/>
              <a:pPr>
                <a:defRPr/>
              </a:pPr>
              <a:t>12/12/16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342EAE0B-F28A-419B-9DF7-905291E22F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972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6B5A0-D291-4E13-959F-924CC6D37F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12/12/16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7A480-8C3E-48FE-A5FF-6657E22BE7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850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gif"/><Relationship Id="rId5" Type="http://schemas.openxmlformats.org/officeDocument/2006/relationships/image" Target="../media/image9.jpeg"/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5" Type="http://schemas.openxmlformats.org/officeDocument/2006/relationships/image" Target="../media/image18.jpeg"/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21.jpeg"/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4" Type="http://schemas.openxmlformats.org/officeDocument/2006/relationships/image" Target="../media/image24.jpeg"/><Relationship Id="rId5" Type="http://schemas.openxmlformats.org/officeDocument/2006/relationships/image" Target="../media/image25.jpeg"/><Relationship Id="rId6" Type="http://schemas.openxmlformats.org/officeDocument/2006/relationships/image" Target="../media/image26.jpeg"/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27.jpeg"/><Relationship Id="rId3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29.jpeg"/><Relationship Id="rId3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4" Type="http://schemas.openxmlformats.org/officeDocument/2006/relationships/image" Target="../media/image33.png"/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35.jpeg"/><Relationship Id="rId3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Image result for giving thanks to g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7090" y="332509"/>
            <a:ext cx="403187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「年終感恩」</a:t>
            </a:r>
            <a:endParaRPr lang="en-US" sz="50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66612" y="277091"/>
            <a:ext cx="321915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薛忠勇</a:t>
            </a:r>
            <a:r>
              <a:rPr lang="zh-TW" altLang="en-US" sz="5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弟兄</a:t>
            </a:r>
            <a:endParaRPr lang="en-US" sz="34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1054" y="5223164"/>
            <a:ext cx="321915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主日信息</a:t>
            </a:r>
            <a:r>
              <a:rPr lang="zh-TW" altLang="en-US" sz="5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endParaRPr lang="en-US" sz="34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9291" y="5950475"/>
            <a:ext cx="3219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12/11/2016</a:t>
            </a:r>
            <a:endParaRPr lang="en-US" sz="36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3450" y="1078827"/>
            <a:ext cx="32191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詩篇 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103:1-7)</a:t>
            </a:r>
            <a:endParaRPr lang="en-US" sz="32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981279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prestig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december 201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16"/>
          <a:stretch/>
        </p:blipFill>
        <p:spPr bwMode="auto">
          <a:xfrm rot="21095094">
            <a:off x="1008645" y="601762"/>
            <a:ext cx="7464197" cy="5541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718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47"/>
            <a:ext cx="3966483" cy="3966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Callout 2"/>
          <p:cNvSpPr/>
          <p:nvPr/>
        </p:nvSpPr>
        <p:spPr>
          <a:xfrm>
            <a:off x="4499429" y="228647"/>
            <a:ext cx="3468914" cy="2108153"/>
          </a:xfrm>
          <a:prstGeom prst="wedgeEllipseCallout">
            <a:avLst>
              <a:gd name="adj1" fmla="val -60833"/>
              <a:gd name="adj2" fmla="val 39092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400" b="1" dirty="0" smtClean="0">
                <a:solidFill>
                  <a:srgbClr val="C00000"/>
                </a:solidFill>
                <a:latin typeface="Tempus Sans ITC" panose="04020404030D07020202" pitchFamily="82" charset="0"/>
              </a:rPr>
              <a:t>Father God,</a:t>
            </a:r>
          </a:p>
          <a:p>
            <a:pPr algn="ctr"/>
            <a:r>
              <a:rPr lang="en-US" sz="3400" b="1" dirty="0" smtClean="0">
                <a:solidFill>
                  <a:srgbClr val="C00000"/>
                </a:solidFill>
                <a:latin typeface="Tempus Sans ITC" panose="04020404030D07020202" pitchFamily="82" charset="0"/>
              </a:rPr>
              <a:t>Thank You!</a:t>
            </a:r>
            <a:endParaRPr lang="en-US" sz="3400" b="1" dirty="0">
              <a:solidFill>
                <a:srgbClr val="C00000"/>
              </a:solidFill>
              <a:latin typeface="Tempus Sans ITC" panose="04020404030D07020202" pitchFamily="82" charset="0"/>
            </a:endParaRPr>
          </a:p>
        </p:txBody>
      </p:sp>
      <p:pic>
        <p:nvPicPr>
          <p:cNvPr id="2056" name="Picture 8" descr="Image result for baby jesus in manger clip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460" y="3091543"/>
            <a:ext cx="3238500" cy="33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ular Callout 4"/>
          <p:cNvSpPr/>
          <p:nvPr/>
        </p:nvSpPr>
        <p:spPr>
          <a:xfrm>
            <a:off x="1553029" y="4032249"/>
            <a:ext cx="2815771" cy="1770743"/>
          </a:xfrm>
          <a:prstGeom prst="wedgeRoundRectCallout">
            <a:avLst>
              <a:gd name="adj1" fmla="val 100380"/>
              <a:gd name="adj2" fmla="val 8402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anose="04020404030D07020202" pitchFamily="82" charset="0"/>
              </a:rPr>
              <a:t>Baby Jesus,</a:t>
            </a:r>
          </a:p>
          <a:p>
            <a:pPr algn="ctr"/>
            <a:r>
              <a:rPr lang="en-US" sz="3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anose="04020404030D07020202" pitchFamily="82" charset="0"/>
              </a:rPr>
              <a:t>You’re Welcome!</a:t>
            </a:r>
            <a:endParaRPr lang="en-US" sz="3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>
              <a:lumMod val="60000"/>
              <a:lumOff val="40000"/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114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8000" y="87087"/>
            <a:ext cx="4570482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4472C4">
                    <a:lumMod val="50000"/>
                  </a:srgbClr>
                </a:solidFill>
                <a:latin typeface="華康飾藝體 Std W5" panose="04020500000000000000" pitchFamily="82" charset="-120"/>
                <a:ea typeface="華康飾藝體 Std W5" panose="04020500000000000000" pitchFamily="82" charset="-120"/>
              </a:rPr>
              <a:t>喜樂的時候才能感恩</a:t>
            </a:r>
            <a:endParaRPr lang="en-US" sz="3800" dirty="0">
              <a:solidFill>
                <a:srgbClr val="4472C4">
                  <a:lumMod val="50000"/>
                </a:srgbClr>
              </a:solidFill>
              <a:latin typeface="華康飾藝體 Std W5" panose="04020500000000000000" pitchFamily="82" charset="-120"/>
              <a:ea typeface="華康飾藝體 Std W5" panose="04020500000000000000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8000" y="686896"/>
            <a:ext cx="4570482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C00000"/>
                </a:solidFill>
                <a:latin typeface="華康飾藝體 Std W5" panose="04020500000000000000" pitchFamily="82" charset="-120"/>
                <a:ea typeface="華康飾藝體 Std W5" panose="04020500000000000000" pitchFamily="82" charset="-120"/>
              </a:rPr>
              <a:t>感恩的時候才會喜樂</a:t>
            </a:r>
            <a:endParaRPr lang="en-US" sz="3800" dirty="0">
              <a:solidFill>
                <a:srgbClr val="C00000"/>
              </a:solidFill>
              <a:latin typeface="華康飾藝體 Std W5" panose="04020500000000000000" pitchFamily="82" charset="-120"/>
              <a:ea typeface="華康飾藝體 Std W5" panose="040205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78195792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happy and sad fac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21" t="21215" r="960" b="1080"/>
          <a:stretch/>
        </p:blipFill>
        <p:spPr bwMode="auto">
          <a:xfrm>
            <a:off x="2888343" y="289830"/>
            <a:ext cx="2249714" cy="2706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happy and sad fac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111"/>
          <a:stretch/>
        </p:blipFill>
        <p:spPr bwMode="auto">
          <a:xfrm>
            <a:off x="406400" y="139743"/>
            <a:ext cx="2481943" cy="2709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Image result for opinion bo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6517"/>
            <a:ext cx="3708400" cy="2966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Image result for bridger wilderness are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1" y="2637405"/>
            <a:ext cx="5222004" cy="3511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50242" y="6149019"/>
            <a:ext cx="53383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prstClr val="black"/>
                </a:solidFill>
                <a:latin typeface="Tempus Sans ITC" panose="04020404030D07020202" pitchFamily="82" charset="0"/>
              </a:rPr>
              <a:t>Bridger Wilderness, Wyoming</a:t>
            </a:r>
            <a:endParaRPr lang="en-US" sz="3200" dirty="0">
              <a:solidFill>
                <a:prstClr val="black"/>
              </a:solidFill>
              <a:latin typeface="Tempus Sans ITC" panose="04020404030D07020202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21013880">
            <a:off x="1336040" y="3194599"/>
            <a:ext cx="87716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spc="-3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意見</a:t>
            </a:r>
            <a:endParaRPr lang="en-US" sz="3000" spc="-300" dirty="0">
              <a:solidFill>
                <a:srgbClr val="C0000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53225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psalm 1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00854">
            <a:off x="373287" y="348343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140707" y="319315"/>
            <a:ext cx="500329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4472C4">
                    <a:lumMod val="7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22 </a:t>
            </a:r>
            <a:r>
              <a:rPr lang="zh-TW" altLang="en-US" sz="3400" dirty="0" smtClean="0">
                <a:solidFill>
                  <a:srgbClr val="4472C4">
                    <a:lumMod val="7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節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= 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希伯來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22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個字母</a:t>
            </a:r>
            <a:endParaRPr lang="en-US" sz="34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40707" y="1284514"/>
            <a:ext cx="394050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4472C4">
                    <a:lumMod val="7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詩篇 </a:t>
            </a:r>
            <a:r>
              <a:rPr lang="en-US" altLang="zh-TW" sz="3400" dirty="0" smtClean="0">
                <a:solidFill>
                  <a:srgbClr val="4472C4">
                    <a:lumMod val="7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23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= 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詩中之王</a:t>
            </a:r>
            <a:endParaRPr lang="en-US" sz="34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3687424" y="2249713"/>
            <a:ext cx="906566" cy="696686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21774" y="2235197"/>
            <a:ext cx="331372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= </a:t>
            </a:r>
            <a:r>
              <a:rPr lang="zh-TW" altLang="en-US" sz="3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「詩中之后」</a:t>
            </a:r>
            <a:endParaRPr lang="en-US" sz="34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34735" y="2946399"/>
            <a:ext cx="2800767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4472C4">
                    <a:lumMod val="7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全篇都是頌讚</a:t>
            </a:r>
            <a:endParaRPr lang="en-US" altLang="zh-TW" sz="3400" dirty="0" smtClean="0">
              <a:solidFill>
                <a:srgbClr val="4472C4">
                  <a:lumMod val="75000"/>
                </a:srgb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400" dirty="0" smtClean="0">
                <a:solidFill>
                  <a:srgbClr val="4472C4">
                    <a:lumMod val="7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沒有半句請求</a:t>
            </a:r>
            <a:endParaRPr lang="en-US" sz="34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610395" y="4380720"/>
          <a:ext cx="8170746" cy="23164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11891"/>
                <a:gridCol w="3367314"/>
                <a:gridCol w="309154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節數</a:t>
                      </a:r>
                      <a:endParaRPr lang="en-US" sz="32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內容：向神稱頌</a:t>
                      </a:r>
                      <a:endParaRPr lang="en-US" sz="32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角色</a:t>
                      </a:r>
                      <a:endParaRPr lang="en-US" sz="32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32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 1</a:t>
                      </a:r>
                      <a:r>
                        <a:rPr lang="zh-TW" altLang="en-US" sz="3200" baseline="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 </a:t>
                      </a:r>
                      <a:r>
                        <a:rPr lang="en-US" altLang="zh-TW" sz="3200" baseline="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- </a:t>
                      </a:r>
                      <a:r>
                        <a:rPr lang="en-US" altLang="zh-TW" sz="32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5</a:t>
                      </a:r>
                      <a:endParaRPr lang="en-US" sz="32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個人</a:t>
                      </a:r>
                      <a:endParaRPr lang="en-US" sz="32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32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 6</a:t>
                      </a:r>
                      <a:r>
                        <a:rPr lang="zh-TW" altLang="en-US" sz="3200" baseline="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 </a:t>
                      </a:r>
                      <a:r>
                        <a:rPr lang="en-US" altLang="zh-TW" sz="3200" baseline="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-</a:t>
                      </a:r>
                      <a:r>
                        <a:rPr lang="en-US" altLang="zh-TW" sz="32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18</a:t>
                      </a:r>
                      <a:endParaRPr lang="en-US" sz="32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全會眾</a:t>
                      </a:r>
                      <a:endParaRPr lang="en-US" sz="32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32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19</a:t>
                      </a:r>
                      <a:r>
                        <a:rPr lang="zh-TW" altLang="en-US" sz="3200" baseline="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 </a:t>
                      </a:r>
                      <a:r>
                        <a:rPr lang="en-US" altLang="zh-TW" sz="3200" baseline="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- </a:t>
                      </a:r>
                      <a:r>
                        <a:rPr lang="en-US" altLang="zh-TW" sz="32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32</a:t>
                      </a:r>
                      <a:endParaRPr lang="en-US" sz="32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全宇宙</a:t>
                      </a:r>
                      <a:endParaRPr lang="en-US" sz="32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875990" y="4991569"/>
            <a:ext cx="2645276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4400"/>
              </a:lnSpc>
            </a:pP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   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獨唱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>
              <a:lnSpc>
                <a:spcPts val="4400"/>
              </a:lnSpc>
            </a:pP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我們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合唱</a:t>
            </a:r>
            <a:endParaRPr lang="en-US" altLang="zh-TW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>
              <a:lnSpc>
                <a:spcPts val="4400"/>
              </a:lnSpc>
            </a:pPr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你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們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大合唱</a:t>
            </a:r>
            <a:endParaRPr lang="en-US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10395" y="4380720"/>
            <a:ext cx="8170746" cy="23309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  1- 7 </a:t>
            </a:r>
            <a:r>
              <a:rPr lang="zh-TW" altLang="en-US" sz="4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節  </a:t>
            </a:r>
            <a:r>
              <a:rPr lang="en-US" altLang="zh-TW" sz="4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=</a:t>
            </a:r>
            <a:r>
              <a:rPr lang="zh-TW" altLang="en-US" sz="4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zh-TW" altLang="en-US" sz="40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感恩</a:t>
            </a:r>
            <a:endParaRPr lang="en-US" altLang="zh-TW" sz="4000" dirty="0" smtClean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4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8- 22 </a:t>
            </a:r>
            <a:r>
              <a:rPr lang="zh-TW" altLang="en-US" sz="4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節  </a:t>
            </a:r>
            <a:r>
              <a:rPr lang="en-US" altLang="zh-TW" sz="4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=</a:t>
            </a:r>
            <a:r>
              <a:rPr lang="zh-TW" altLang="en-US" sz="4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zh-TW" altLang="en-US" sz="40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讚美</a:t>
            </a:r>
            <a:r>
              <a:rPr lang="en-US" sz="40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endParaRPr lang="en-US" dirty="0">
              <a:solidFill>
                <a:prstClr val="white"/>
              </a:solidFill>
            </a:endParaRPr>
          </a:p>
          <a:p>
            <a:endParaRPr lang="en-US" dirty="0" smtClean="0">
              <a:solidFill>
                <a:prstClr val="white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36741" y="4571616"/>
            <a:ext cx="223651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感恩的態度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感恩的內容</a:t>
            </a:r>
            <a:endParaRPr lang="en-US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5324447" y="4849392"/>
            <a:ext cx="551543" cy="5660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549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3" grpId="0" animBg="1"/>
      <p:bldP spid="6" grpId="0"/>
      <p:bldP spid="7" grpId="0"/>
      <p:bldP spid="10" grpId="0" animBg="1"/>
      <p:bldP spid="11" grpId="0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43000" y="-114300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0286" y="275772"/>
            <a:ext cx="32159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ED7D31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一</a:t>
            </a:r>
            <a:r>
              <a:rPr lang="en-US" altLang="zh-TW" sz="3600" dirty="0" smtClean="0">
                <a:solidFill>
                  <a:srgbClr val="ED7D31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600" u="sng" dirty="0" smtClean="0">
                <a:solidFill>
                  <a:srgbClr val="ED7D31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感恩的態度</a:t>
            </a:r>
            <a:endParaRPr lang="en-US" sz="3600" u="sng" dirty="0">
              <a:solidFill>
                <a:srgbClr val="ED7D31">
                  <a:lumMod val="50000"/>
                </a:srgb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15805" y="1038218"/>
            <a:ext cx="541686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400" dirty="0" smtClean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人蒙了恩福，歸功於誰？</a:t>
            </a:r>
            <a:endParaRPr lang="en-US" sz="3400" dirty="0">
              <a:solidFill>
                <a:srgbClr val="4472C4">
                  <a:lumMod val="50000"/>
                </a:srgb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2052" name="Picture 4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805" y="1769886"/>
            <a:ext cx="6342938" cy="268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financial succes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331" y="-162289"/>
            <a:ext cx="3603955" cy="240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83425" y="1836607"/>
            <a:ext cx="2866490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99%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努力</a:t>
            </a:r>
            <a:endParaRPr lang="en-US" altLang="zh-TW" sz="3200" dirty="0" smtClean="0">
              <a:solidFill>
                <a:prstClr val="white"/>
              </a:solidFill>
              <a:effectLst>
                <a:glow rad="1397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sz="32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97%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知識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/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經驗</a:t>
            </a:r>
            <a:endParaRPr lang="en-US" altLang="zh-TW" sz="3200" dirty="0" smtClean="0">
              <a:solidFill>
                <a:prstClr val="white"/>
              </a:solidFill>
              <a:effectLst>
                <a:glow rad="1397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83%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智商過人</a:t>
            </a:r>
            <a:endParaRPr lang="en-US" altLang="zh-TW" sz="3200" dirty="0" smtClean="0">
              <a:solidFill>
                <a:prstClr val="white"/>
              </a:solidFill>
              <a:effectLst>
                <a:glow rad="1397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62%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理想時勢</a:t>
            </a:r>
            <a:endParaRPr lang="en-US" altLang="zh-TW" sz="3200" dirty="0" smtClean="0">
              <a:solidFill>
                <a:prstClr val="white"/>
              </a:solidFill>
              <a:effectLst>
                <a:glow rad="1397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32%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好運氣</a:t>
            </a:r>
            <a:endParaRPr lang="en-US" sz="3200" dirty="0">
              <a:solidFill>
                <a:prstClr val="white"/>
              </a:solidFill>
              <a:effectLst>
                <a:glow rad="1397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1917" y="4688441"/>
            <a:ext cx="69301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4472C4">
                    <a:lumMod val="50000"/>
                  </a:srgbClr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我的心哪，你要稱頌耶和華 </a:t>
            </a:r>
            <a:r>
              <a:rPr lang="en-US" altLang="zh-TW" sz="3200" dirty="0" smtClean="0">
                <a:solidFill>
                  <a:srgbClr val="4472C4">
                    <a:lumMod val="50000"/>
                  </a:srgbClr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(1</a:t>
            </a:r>
            <a:r>
              <a:rPr lang="zh-TW" altLang="en-US" sz="3200" dirty="0" smtClean="0">
                <a:solidFill>
                  <a:srgbClr val="4472C4">
                    <a:lumMod val="50000"/>
                  </a:srgbClr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節</a:t>
            </a:r>
            <a:r>
              <a:rPr lang="en-US" altLang="zh-TW" sz="3200" dirty="0" smtClean="0">
                <a:solidFill>
                  <a:srgbClr val="4472C4">
                    <a:lumMod val="50000"/>
                  </a:srgbClr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)</a:t>
            </a:r>
            <a:endParaRPr lang="en-US" sz="3200" dirty="0">
              <a:solidFill>
                <a:srgbClr val="4472C4">
                  <a:lumMod val="50000"/>
                </a:srgbClr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66470301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Image result for music instrumen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44" y="152626"/>
            <a:ext cx="8853714" cy="6494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9884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592" y="2630234"/>
            <a:ext cx="3731079" cy="3502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357256" y="3504294"/>
            <a:ext cx="156966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知識、</a:t>
            </a:r>
            <a:endParaRPr lang="en-US" altLang="zh-TW" sz="36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情感、</a:t>
            </a:r>
            <a:endParaRPr lang="en-US" altLang="zh-TW" sz="36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意志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1256" y="4381457"/>
            <a:ext cx="505458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凡在我裡面的 </a:t>
            </a:r>
            <a:r>
              <a:rPr lang="en-US" altLang="zh-TW" sz="34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= </a:t>
            </a:r>
            <a:r>
              <a:rPr lang="zh-TW" altLang="en-US" sz="34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全人投入</a:t>
            </a:r>
            <a:endParaRPr lang="en-US" sz="3400" dirty="0">
              <a:solidFill>
                <a:srgbClr val="00206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pic>
        <p:nvPicPr>
          <p:cNvPr id="1030" name="Picture 6" descr="Image result for begg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56" y="267986"/>
            <a:ext cx="4414330" cy="38503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thanks tattoo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8" r="12143" b="6895"/>
          <a:stretch/>
        </p:blipFill>
        <p:spPr bwMode="auto">
          <a:xfrm>
            <a:off x="633262" y="289744"/>
            <a:ext cx="3780073" cy="34098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46621" y="4949292"/>
            <a:ext cx="5772734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要盡心、盡性、盡意、盡力</a:t>
            </a:r>
            <a:r>
              <a:rPr lang="en-US" altLang="zh-TW" sz="34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...</a:t>
            </a:r>
          </a:p>
          <a:p>
            <a:r>
              <a:rPr lang="en-US" sz="3400" dirty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</a:t>
            </a:r>
            <a:r>
              <a:rPr lang="en-US" sz="34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           </a:t>
            </a:r>
            <a:r>
              <a:rPr lang="en-US" altLang="zh-TW" sz="34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(</a:t>
            </a:r>
            <a:r>
              <a:rPr lang="zh-TW" altLang="en-US" sz="34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申 </a:t>
            </a:r>
            <a:r>
              <a:rPr lang="en-US" altLang="zh-TW" sz="34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6:5)</a:t>
            </a:r>
            <a:endParaRPr lang="en-US" sz="3400" dirty="0">
              <a:solidFill>
                <a:srgbClr val="00206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pic>
        <p:nvPicPr>
          <p:cNvPr id="8" name="Picture 2" descr="Image result for distance from go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0267"/>
            <a:ext cx="9144000" cy="3674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6289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3574" y="232555"/>
            <a:ext cx="81964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4472C4">
                    <a:lumMod val="50000"/>
                  </a:srgbClr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我的心哪，</a:t>
            </a:r>
            <a:r>
              <a:rPr lang="zh-TW" altLang="en-US" sz="36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不可忘記</a:t>
            </a:r>
            <a:r>
              <a:rPr lang="zh-TW" altLang="en-US" sz="3600" dirty="0" smtClean="0">
                <a:solidFill>
                  <a:srgbClr val="4472C4">
                    <a:lumMod val="50000"/>
                  </a:srgbClr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神一切的恩惠 </a:t>
            </a:r>
            <a:r>
              <a:rPr lang="en-US" altLang="zh-TW" sz="3200" dirty="0" smtClean="0">
                <a:solidFill>
                  <a:srgbClr val="4472C4">
                    <a:lumMod val="50000"/>
                  </a:srgbClr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(2</a:t>
            </a:r>
            <a:r>
              <a:rPr lang="zh-TW" altLang="en-US" sz="3200" dirty="0" smtClean="0">
                <a:solidFill>
                  <a:srgbClr val="4472C4">
                    <a:lumMod val="50000"/>
                  </a:srgbClr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節</a:t>
            </a:r>
            <a:r>
              <a:rPr lang="en-US" altLang="zh-TW" sz="3200" dirty="0" smtClean="0">
                <a:solidFill>
                  <a:srgbClr val="4472C4">
                    <a:lumMod val="50000"/>
                  </a:srgbClr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)</a:t>
            </a:r>
            <a:endParaRPr lang="en-US" sz="3200" dirty="0">
              <a:solidFill>
                <a:srgbClr val="4472C4">
                  <a:lumMod val="50000"/>
                </a:srgbClr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3574" y="928917"/>
            <a:ext cx="81964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God gives and forgives</a:t>
            </a:r>
            <a:r>
              <a:rPr lang="en-US" altLang="zh-TW" sz="4000" dirty="0" smtClean="0">
                <a:solidFill>
                  <a:prstClr val="black"/>
                </a:solidFill>
                <a:latin typeface="Monotype Corsiva" panose="03010101010201010101" pitchFamily="66" charset="0"/>
              </a:rPr>
              <a:t>, </a:t>
            </a:r>
            <a:r>
              <a:rPr lang="en-US" altLang="zh-TW" sz="4000" dirty="0">
                <a:solidFill>
                  <a:srgbClr val="002060"/>
                </a:solidFill>
                <a:latin typeface="Monotype Corsiva" panose="03010101010201010101" pitchFamily="66" charset="0"/>
              </a:rPr>
              <a:t>m</a:t>
            </a:r>
            <a:r>
              <a:rPr lang="en-US" sz="40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an gets and forgets</a:t>
            </a:r>
            <a:endParaRPr lang="en-US" sz="40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098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74" y="3092494"/>
            <a:ext cx="3269796" cy="3419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13574" y="1691914"/>
            <a:ext cx="741741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聞道者多，行道少，</a:t>
            </a:r>
            <a:endParaRPr lang="en-US" altLang="zh-TW" sz="3600" dirty="0" smtClean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6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受恩容易報恩難  </a:t>
            </a:r>
            <a:r>
              <a:rPr lang="en-US" sz="36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～</a:t>
            </a:r>
            <a:r>
              <a:rPr lang="zh-TW" altLang="en-US" sz="36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羅聘 </a:t>
            </a:r>
            <a:r>
              <a:rPr lang="en-US" altLang="zh-TW" sz="36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(</a:t>
            </a:r>
            <a:r>
              <a:rPr lang="zh-TW" altLang="en-US" sz="36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清代狀元</a:t>
            </a:r>
            <a:r>
              <a:rPr lang="en-US" altLang="zh-TW" sz="36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)</a:t>
            </a:r>
            <a:endParaRPr lang="en-US" sz="3600" dirty="0">
              <a:solidFill>
                <a:prstClr val="black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pic>
        <p:nvPicPr>
          <p:cNvPr id="4100" name="Picture 4" descr="Related 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86"/>
          <a:stretch/>
        </p:blipFill>
        <p:spPr bwMode="auto">
          <a:xfrm>
            <a:off x="513574" y="2889363"/>
            <a:ext cx="3269796" cy="3825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Image result for old faithful geys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1811" y="1686834"/>
            <a:ext cx="4238172" cy="521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9948773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working in offi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07742">
            <a:off x="408380" y="489498"/>
            <a:ext cx="3755188" cy="211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exercisi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56" y="4261632"/>
            <a:ext cx="3418521" cy="2279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drivi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214" y="277976"/>
            <a:ext cx="3560540" cy="2369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 result for eating in restaurant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115"/>
          <a:stretch/>
        </p:blipFill>
        <p:spPr bwMode="auto">
          <a:xfrm>
            <a:off x="3781062" y="2954454"/>
            <a:ext cx="2710738" cy="2446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Image result for shoppi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58" r="43488" b="3040"/>
          <a:stretch/>
        </p:blipFill>
        <p:spPr bwMode="auto">
          <a:xfrm>
            <a:off x="6638285" y="3149081"/>
            <a:ext cx="2469159" cy="3496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51230" y="2854357"/>
            <a:ext cx="223651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習以為常</a:t>
            </a:r>
            <a:endParaRPr lang="en-US" altLang="zh-TW" sz="4000" dirty="0" smtClean="0">
              <a:solidFill>
                <a:srgbClr val="C0000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40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理所當然</a:t>
            </a:r>
            <a:endParaRPr lang="en-US" sz="4000" dirty="0">
              <a:solidFill>
                <a:srgbClr val="C0000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851471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43000" y="-114300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0286" y="275772"/>
            <a:ext cx="32159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srgbClr val="ED7D31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二</a:t>
            </a:r>
            <a:r>
              <a:rPr lang="en-US" altLang="zh-TW" sz="3600" dirty="0" smtClean="0">
                <a:solidFill>
                  <a:srgbClr val="ED7D31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600" u="sng" dirty="0" smtClean="0">
                <a:solidFill>
                  <a:srgbClr val="ED7D31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感恩的內容</a:t>
            </a:r>
            <a:endParaRPr lang="en-US" sz="3600" u="sng" dirty="0">
              <a:solidFill>
                <a:srgbClr val="ED7D31">
                  <a:lumMod val="50000"/>
                </a:srgb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34488" y="871187"/>
            <a:ext cx="81964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4472C4">
                    <a:lumMod val="50000"/>
                  </a:srgbClr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我的心哪，不可忘記</a:t>
            </a:r>
            <a:r>
              <a:rPr lang="zh-TW" altLang="en-US" sz="36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神一切的恩惠</a:t>
            </a:r>
            <a:r>
              <a:rPr lang="zh-TW" altLang="en-US" sz="3600" dirty="0" smtClean="0">
                <a:solidFill>
                  <a:srgbClr val="4472C4">
                    <a:lumMod val="50000"/>
                  </a:srgbClr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</a:t>
            </a:r>
            <a:r>
              <a:rPr lang="en-US" altLang="zh-TW" sz="3200" dirty="0" smtClean="0">
                <a:solidFill>
                  <a:srgbClr val="4472C4">
                    <a:lumMod val="50000"/>
                  </a:srgbClr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(2</a:t>
            </a:r>
            <a:r>
              <a:rPr lang="zh-TW" altLang="en-US" sz="3200" dirty="0" smtClean="0">
                <a:solidFill>
                  <a:srgbClr val="4472C4">
                    <a:lumMod val="50000"/>
                  </a:srgbClr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節</a:t>
            </a:r>
            <a:r>
              <a:rPr lang="en-US" altLang="zh-TW" sz="3200" dirty="0" smtClean="0">
                <a:solidFill>
                  <a:srgbClr val="4472C4">
                    <a:lumMod val="50000"/>
                  </a:srgbClr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)</a:t>
            </a:r>
            <a:endParaRPr lang="en-US" sz="3200" dirty="0">
              <a:solidFill>
                <a:srgbClr val="4472C4">
                  <a:lumMod val="50000"/>
                </a:srgbClr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6" name="Down Arrow 5"/>
          <p:cNvSpPr/>
          <p:nvPr/>
        </p:nvSpPr>
        <p:spPr>
          <a:xfrm rot="10800000">
            <a:off x="5781569" y="522512"/>
            <a:ext cx="478972" cy="5011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71440" y="57724"/>
            <a:ext cx="6992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X</a:t>
            </a:r>
            <a:endParaRPr lang="en-US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54576" y="1513686"/>
            <a:ext cx="73773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普及恩典 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(Common Grace) –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人人可領受</a:t>
            </a:r>
            <a:endParaRPr lang="en-US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54576" y="2070320"/>
            <a:ext cx="74526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特殊恩典 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(Special Grace)  –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人人都不同</a:t>
            </a:r>
            <a:endParaRPr lang="en-US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/>
          </p:nvPr>
        </p:nvGraphicFramePr>
        <p:xfrm>
          <a:off x="2202805" y="2699707"/>
          <a:ext cx="4749538" cy="408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6148"/>
                <a:gridCol w="2323390"/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400" dirty="0" smtClean="0">
                          <a:solidFill>
                            <a:schemeClr val="bg1"/>
                          </a:solidFill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六福臨門：</a:t>
                      </a:r>
                      <a:endParaRPr lang="en-US" sz="3400" dirty="0" smtClean="0">
                        <a:solidFill>
                          <a:schemeClr val="bg1"/>
                        </a:solidFill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4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畏懼</a:t>
                      </a:r>
                      <a:r>
                        <a:rPr lang="en-US" altLang="zh-TW" sz="34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/</a:t>
                      </a:r>
                      <a:r>
                        <a:rPr lang="zh-TW" altLang="en-US" sz="34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渴求</a:t>
                      </a:r>
                      <a:endParaRPr lang="en-US" sz="34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赦免</a:t>
                      </a:r>
                      <a:endParaRPr lang="en-US" altLang="zh-TW" sz="3200" dirty="0" smtClean="0">
                        <a:solidFill>
                          <a:srgbClr val="002060"/>
                        </a:solidFill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醫治</a:t>
                      </a:r>
                      <a:endParaRPr lang="en-US" altLang="zh-TW" sz="3200" dirty="0" smtClean="0">
                        <a:solidFill>
                          <a:srgbClr val="002060"/>
                        </a:solidFill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救贖</a:t>
                      </a:r>
                      <a:endParaRPr lang="en-US" altLang="zh-TW" sz="3200" dirty="0" smtClean="0">
                        <a:solidFill>
                          <a:srgbClr val="002060"/>
                        </a:solidFill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冠冕</a:t>
                      </a:r>
                      <a:endParaRPr lang="en-US" altLang="zh-TW" sz="3200" dirty="0" smtClean="0">
                        <a:solidFill>
                          <a:srgbClr val="002060"/>
                        </a:solidFill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飽足</a:t>
                      </a:r>
                      <a:endParaRPr lang="en-US" altLang="zh-TW" sz="3200" dirty="0" smtClean="0">
                        <a:solidFill>
                          <a:srgbClr val="002060"/>
                        </a:solidFill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反老還童</a:t>
                      </a:r>
                      <a:endParaRPr lang="en-US" sz="3200" dirty="0" smtClean="0">
                        <a:solidFill>
                          <a:srgbClr val="002060"/>
                        </a:solidFill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Left Brace 12"/>
          <p:cNvSpPr/>
          <p:nvPr/>
        </p:nvSpPr>
        <p:spPr>
          <a:xfrm>
            <a:off x="1714042" y="3378871"/>
            <a:ext cx="368431" cy="1642086"/>
          </a:xfrm>
          <a:prstGeom prst="leftBrac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97176" y="3874953"/>
            <a:ext cx="105670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消極</a:t>
            </a:r>
            <a:endParaRPr lang="en-US" sz="3400" dirty="0">
              <a:solidFill>
                <a:srgbClr val="C0000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15" name="Left Brace 14"/>
          <p:cNvSpPr/>
          <p:nvPr/>
        </p:nvSpPr>
        <p:spPr>
          <a:xfrm>
            <a:off x="1714041" y="5110916"/>
            <a:ext cx="368431" cy="1642086"/>
          </a:xfrm>
          <a:prstGeom prst="leftBrac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97176" y="5607945"/>
            <a:ext cx="105670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積</a:t>
            </a:r>
            <a:r>
              <a:rPr lang="zh-TW" altLang="en-US" sz="34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極</a:t>
            </a:r>
            <a:endParaRPr lang="en-US" sz="3400" dirty="0">
              <a:solidFill>
                <a:srgbClr val="C0000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80916" y="3302020"/>
            <a:ext cx="1005403" cy="17129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4400"/>
              </a:lnSpc>
            </a:pP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罪孽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>
              <a:lnSpc>
                <a:spcPts val="4400"/>
              </a:lnSpc>
            </a:pP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疾病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>
              <a:lnSpc>
                <a:spcPts val="4400"/>
              </a:lnSpc>
            </a:pP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死亡</a:t>
            </a:r>
            <a:endParaRPr lang="en-US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57839" y="5014989"/>
            <a:ext cx="1005403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4400"/>
              </a:lnSpc>
            </a:pP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光榮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>
              <a:lnSpc>
                <a:spcPts val="4400"/>
              </a:lnSpc>
            </a:pP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富足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>
              <a:lnSpc>
                <a:spcPts val="4400"/>
              </a:lnSpc>
            </a:pP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青春</a:t>
            </a:r>
            <a:endParaRPr lang="en-US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52343" y="5029503"/>
            <a:ext cx="1915886" cy="173801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62940" y="5023169"/>
            <a:ext cx="1826141" cy="17129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4400"/>
              </a:lnSpc>
            </a:pPr>
            <a:r>
              <a:rPr lang="zh-TW" altLang="en-US" sz="32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仁愛慈悲</a:t>
            </a:r>
            <a:endParaRPr lang="en-US" altLang="zh-TW" sz="3200" dirty="0" smtClean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pPr>
              <a:lnSpc>
                <a:spcPts val="4400"/>
              </a:lnSpc>
            </a:pPr>
            <a:r>
              <a:rPr lang="zh-TW" altLang="en-US" sz="32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知足的心</a:t>
            </a:r>
            <a:endParaRPr lang="en-US" altLang="zh-TW" sz="3200" dirty="0" smtClean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pPr>
              <a:lnSpc>
                <a:spcPts val="4400"/>
              </a:lnSpc>
            </a:pPr>
            <a:r>
              <a:rPr lang="zh-TW" altLang="en-US" sz="3200" dirty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生</a:t>
            </a:r>
            <a:r>
              <a:rPr lang="zh-TW" altLang="en-US" sz="32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命更新</a:t>
            </a:r>
            <a:endParaRPr lang="en-US" sz="32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11889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14:window dir="vert"/>
      </p:transition>
    </mc:Choice>
    <mc:Fallback xmlns="">
      <p:transition spd="slow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8" grpId="0"/>
      <p:bldP spid="9" grpId="0"/>
      <p:bldP spid="13" grpId="0" animBg="1"/>
      <p:bldP spid="14" grpId="0"/>
      <p:bldP spid="15" grpId="0" animBg="1"/>
      <p:bldP spid="16" grpId="0"/>
      <p:bldP spid="17" grpId="0"/>
      <p:bldP spid="18" grpId="0"/>
      <p:bldP spid="19" grpId="0" animBg="1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prodigal s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399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romans 8 3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87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55513" y="4717143"/>
            <a:ext cx="8032968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神既不愛惜自己的兒子為我們眾人捨了，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豈不也把萬物和祂一同白白的賜給我們？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sz="3400" dirty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                                  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羅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8:32)</a:t>
            </a:r>
            <a:endParaRPr lang="en-US" sz="3400" dirty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02251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age result for listing thing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1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Image result for doctor and old pati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766" y="0"/>
            <a:ext cx="515852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835586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ld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43000" y="-114300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0286" y="275772"/>
            <a:ext cx="22926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ED7D31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三</a:t>
            </a:r>
            <a:r>
              <a:rPr lang="en-US" altLang="zh-TW" sz="3600" dirty="0" smtClean="0">
                <a:solidFill>
                  <a:srgbClr val="ED7D31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600" u="sng" dirty="0" smtClean="0">
                <a:solidFill>
                  <a:srgbClr val="ED7D31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應用：</a:t>
            </a:r>
            <a:endParaRPr lang="en-US" sz="3600" u="sng" dirty="0">
              <a:solidFill>
                <a:srgbClr val="ED7D31">
                  <a:lumMod val="50000"/>
                </a:srgb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4165" y="922103"/>
            <a:ext cx="55194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寫下感恩事項，與別人分享</a:t>
            </a:r>
            <a:endParaRPr lang="en-US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4165" y="1506878"/>
            <a:ext cx="41152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付出行動，以表感恩</a:t>
            </a:r>
            <a:endParaRPr lang="en-US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6909" y="2091653"/>
            <a:ext cx="700544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特別奉獻、慈惠工作、捐贈、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關心有需要的人、邀請單親者過聖誕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53186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 result for pay it forward movi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pay it forward movi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087" y="391885"/>
            <a:ext cx="9296400" cy="6074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Image result for carrying too many lugg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3215" y="546253"/>
            <a:ext cx="4727702" cy="5765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5593216" y="801915"/>
            <a:ext cx="647700" cy="838200"/>
          </a:xfrm>
          <a:prstGeom prst="ellipse">
            <a:avLst/>
          </a:prstGeom>
          <a:solidFill>
            <a:schemeClr val="accent2">
              <a:lumMod val="60000"/>
              <a:lumOff val="40000"/>
              <a:alpha val="87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417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0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mage result for rick warr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37481"/>
            <a:ext cx="9144000" cy="5020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8763" y="332509"/>
            <a:ext cx="711925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2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What I am is God’s gift to me;</a:t>
            </a:r>
          </a:p>
          <a:p>
            <a:r>
              <a:rPr lang="en-US" sz="42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What I do with it is my gift to Him.</a:t>
            </a:r>
            <a:endParaRPr lang="en-US" sz="42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358142"/>
      </p:ext>
    </p:extLst>
  </p:cSld>
  <p:clrMapOvr>
    <a:masterClrMapping/>
  </p:clrMapOvr>
  <p:transition xmlns:p14="http://schemas.microsoft.com/office/powerpoint/2010/main" spd="slow">
    <p:strips dir="r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Image result for martin rink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62200" y="2782669"/>
            <a:ext cx="4068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ccord Heavy SF" panose="020BE200000000000000" pitchFamily="34" charset="0"/>
              </a:rPr>
              <a:t>Martin </a:t>
            </a:r>
            <a:r>
              <a:rPr lang="en-US" altLang="zh-TW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ccord Heavy SF" panose="020BE200000000000000" pitchFamily="34" charset="0"/>
              </a:rPr>
              <a:t>Rinckart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ord Heavy SF" panose="020BE200000000000000" pitchFamily="34" charset="0"/>
            </a:endParaRPr>
          </a:p>
        </p:txBody>
      </p:sp>
      <p:pic>
        <p:nvPicPr>
          <p:cNvPr id="11266" name="Picture 2" descr="Image result for martin rink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549" y="438150"/>
            <a:ext cx="9213098" cy="598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96795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43000" y="-114300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29491" y="390436"/>
            <a:ext cx="730134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buFont typeface="Wingdings" panose="05000000000000000000" pitchFamily="2" charset="2"/>
              <a:buNone/>
            </a:pPr>
            <a:r>
              <a:rPr lang="zh-TW" altLang="en-US" sz="3600" dirty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齊來向主感謝，以心以手以聲音，</a:t>
            </a:r>
          </a:p>
          <a:p>
            <a:pPr marL="609600" indent="-609600">
              <a:buFont typeface="Wingdings" panose="05000000000000000000" pitchFamily="2" charset="2"/>
              <a:buNone/>
            </a:pPr>
            <a:r>
              <a:rPr lang="zh-TW" altLang="en-US" sz="3600" dirty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主已完成奇事，我當感激而歡欣；</a:t>
            </a:r>
          </a:p>
          <a:p>
            <a:pPr marL="609600" indent="-609600">
              <a:buFont typeface="Wingdings" panose="05000000000000000000" pitchFamily="2" charset="2"/>
              <a:buNone/>
            </a:pPr>
            <a:r>
              <a:rPr lang="zh-TW" altLang="en-US" sz="3600" dirty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從我初生時起，蒙主賜福至今，</a:t>
            </a:r>
          </a:p>
          <a:p>
            <a:pPr marL="609600" indent="-609600">
              <a:buFont typeface="Wingdings" panose="05000000000000000000" pitchFamily="2" charset="2"/>
              <a:buNone/>
            </a:pPr>
            <a:r>
              <a:rPr lang="zh-TW" altLang="en-US" sz="3600" dirty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主豐富的慈愛，賜我無窮無盡。</a:t>
            </a:r>
          </a:p>
        </p:txBody>
      </p:sp>
      <p:sp>
        <p:nvSpPr>
          <p:cNvPr id="4" name="Rectangle 3"/>
          <p:cNvSpPr/>
          <p:nvPr/>
        </p:nvSpPr>
        <p:spPr>
          <a:xfrm>
            <a:off x="429491" y="3089196"/>
            <a:ext cx="730134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buFont typeface="Wingdings" panose="05000000000000000000" pitchFamily="2" charset="2"/>
              <a:buNone/>
            </a:pPr>
            <a:r>
              <a:rPr lang="zh-TW" altLang="en-US" sz="3600" dirty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但願慈愛真神，一生常與我親近，</a:t>
            </a:r>
          </a:p>
          <a:p>
            <a:pPr marL="609600" indent="-609600">
              <a:buFont typeface="Wingdings" panose="05000000000000000000" pitchFamily="2" charset="2"/>
              <a:buNone/>
            </a:pPr>
            <a:r>
              <a:rPr lang="zh-TW" altLang="en-US" sz="3600" dirty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賜我歡樂的心，使我心常享安寧；</a:t>
            </a:r>
          </a:p>
          <a:p>
            <a:pPr marL="609600" indent="-609600">
              <a:buFont typeface="Wingdings" panose="05000000000000000000" pitchFamily="2" charset="2"/>
              <a:buNone/>
            </a:pPr>
            <a:r>
              <a:rPr lang="zh-TW" altLang="en-US" sz="3600" dirty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引導並保守我，免受一切憂驚，</a:t>
            </a:r>
          </a:p>
          <a:p>
            <a:pPr marL="609600" indent="-609600">
              <a:buFont typeface="Wingdings" panose="05000000000000000000" pitchFamily="2" charset="2"/>
              <a:buNone/>
            </a:pPr>
            <a:r>
              <a:rPr lang="zh-TW" altLang="en-US" sz="3600" dirty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無論今生來世，使我常蒙主恩。</a:t>
            </a:r>
          </a:p>
          <a:p>
            <a:pPr marL="609600" indent="-609600">
              <a:buFont typeface="Wingdings" panose="05000000000000000000" pitchFamily="2" charset="2"/>
              <a:buNone/>
            </a:pPr>
            <a:endParaRPr lang="zh-TW" altLang="en-US" sz="3600" dirty="0">
              <a:solidFill>
                <a:srgbClr val="4472C4">
                  <a:lumMod val="50000"/>
                </a:srgb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3681501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17439</TotalTime>
  <Words>446</Words>
  <Application>Microsoft Macintosh PowerPoint</Application>
  <PresentationFormat>On-screen Show (4:3)</PresentationFormat>
  <Paragraphs>97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31" baseType="lpstr">
      <vt:lpstr>Monotype Corsiva</vt:lpstr>
      <vt:lpstr>Wingdings 2</vt:lpstr>
      <vt:lpstr>Sprint SF</vt:lpstr>
      <vt:lpstr>Calibri</vt:lpstr>
      <vt:lpstr>Accord Heavy SF</vt:lpstr>
      <vt:lpstr>Franklin Gothic Book</vt:lpstr>
      <vt:lpstr>Franklin Gothic Medium</vt:lpstr>
      <vt:lpstr>微軟正黑體</vt:lpstr>
      <vt:lpstr>Tempus Sans ITC</vt:lpstr>
      <vt:lpstr>Calibri Light</vt:lpstr>
      <vt:lpstr>2_Custom Design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Elan Chen</cp:lastModifiedBy>
  <cp:revision>887</cp:revision>
  <dcterms:created xsi:type="dcterms:W3CDTF">2014-05-08T21:19:49Z</dcterms:created>
  <dcterms:modified xsi:type="dcterms:W3CDTF">2016-12-12T18:16:12Z</dcterms:modified>
</cp:coreProperties>
</file>