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89" r:id="rId2"/>
    <p:sldId id="309" r:id="rId3"/>
    <p:sldId id="310" r:id="rId4"/>
    <p:sldId id="311" r:id="rId5"/>
    <p:sldId id="312" r:id="rId6"/>
    <p:sldId id="313" r:id="rId7"/>
    <p:sldId id="314" r:id="rId8"/>
    <p:sldId id="315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2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371B7F-C336-48AF-95D4-9725B6440999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48B505-7F4F-446E-9972-9123E2C5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1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01914-46E7-4940-A227-1CDEC94843BA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6795E-78E3-4A4C-A1DE-12A0FDC5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5284-5808-410F-A1CD-CF3D6E856C3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A0CF-E4B7-4940-8672-7832CBFA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5284-5808-410F-A1CD-CF3D6E856C3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A0CF-E4B7-4940-8672-7832CBFA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9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5284-5808-410F-A1CD-CF3D6E856C3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A0CF-E4B7-4940-8672-7832CBFA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6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5284-5808-410F-A1CD-CF3D6E856C3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A0CF-E4B7-4940-8672-7832CBFA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9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5284-5808-410F-A1CD-CF3D6E856C3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A0CF-E4B7-4940-8672-7832CBFA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5284-5808-410F-A1CD-CF3D6E856C3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A0CF-E4B7-4940-8672-7832CBFA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5284-5808-410F-A1CD-CF3D6E856C3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A0CF-E4B7-4940-8672-7832CBFA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4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5284-5808-410F-A1CD-CF3D6E856C3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A0CF-E4B7-4940-8672-7832CBFA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5284-5808-410F-A1CD-CF3D6E856C3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A0CF-E4B7-4940-8672-7832CBFA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9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5284-5808-410F-A1CD-CF3D6E856C3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A0CF-E4B7-4940-8672-7832CBFA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3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5284-5808-410F-A1CD-CF3D6E856C3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A0CF-E4B7-4940-8672-7832CBFA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5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5284-5808-410F-A1CD-CF3D6E856C3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9A0CF-E4B7-4940-8672-7832CBFA8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9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christian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144" y="258901"/>
            <a:ext cx="774603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50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信息</a:t>
            </a:r>
            <a:endParaRPr lang="en-US" altLang="zh-TW" sz="50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algn="ctr"/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algn="ctr"/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6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是復活、</a:t>
            </a:r>
            <a:r>
              <a:rPr lang="zh-TW" altLang="en-US" sz="6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是生命」</a:t>
            </a:r>
            <a:endParaRPr lang="en-US" altLang="zh-TW" sz="5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algn="ctr"/>
            <a:r>
              <a:rPr lang="en-US" altLang="zh-TW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 </a:t>
            </a:r>
            <a:r>
              <a:rPr lang="en-US" altLang="zh-TW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11:25-26)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096" y="5297714"/>
            <a:ext cx="2715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邢承中 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弟兄</a:t>
            </a:r>
            <a:endParaRPr lang="en-US" sz="32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1463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aster christian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62057" y="72570"/>
            <a:ext cx="519405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是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復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活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、</a:t>
            </a:r>
            <a:r>
              <a:rPr lang="zh-TW" alt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是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生命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8" y="1006914"/>
            <a:ext cx="8469087" cy="4953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經文：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 marL="457200" lvl="1" indent="0" algn="just">
              <a:buNone/>
            </a:pPr>
            <a:r>
              <a:rPr lang="zh-TW" altLang="en-US" sz="32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耶</a:t>
            </a:r>
            <a:r>
              <a:rPr lang="zh-TW" altLang="en-US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穌對他說、復活在我、生命也在我．信我的人、雖然死了、也必復活．凡活著信我的人、必永遠不死。你信這話麼？ </a:t>
            </a:r>
            <a:r>
              <a:rPr lang="en-US" altLang="zh-TW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約翰福音</a:t>
            </a:r>
            <a:r>
              <a:rPr lang="en-US" altLang="zh-TW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11:25-26)</a:t>
            </a:r>
          </a:p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耶穌的使命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耶穌是復活，是生命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如何得到這復活的生命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復活生命的實質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結語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80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aster christian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21599" y="217710"/>
            <a:ext cx="2821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耶穌的使命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153400" cy="5257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在耶穌基督施行神蹟使拉撒路從死裡復活之前，祂宣告「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復活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在我，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生命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也在我（我是復活，我是生命）」，從而將祂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使命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中最重要的部分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表明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出來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25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aster christian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2685" y="217710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耶穌是復活、是生命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6744" y="1084943"/>
            <a:ext cx="8723086" cy="4876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耶穌是復活，是生命；因著祂，我們的生命有意義，有盼望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 algn="just"/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這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生命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是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父的生命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，自起初至永恆，是萬有所靠而立，而存活的生命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 algn="just"/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這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生命由耶穌基督表明出來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，讓世人知道什麼是那真正的生命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 algn="just"/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耶穌基督已將這生命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捨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在十字架上，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贖回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世上所有信祂的人；並藉著祂戰勝死權的復活大能，將信徒那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敗壞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而且必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朽壞的舊生命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，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更換成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一個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復活的，不朽壞的新生命</a:t>
            </a:r>
            <a:endParaRPr lang="en-US" altLang="en-US" sz="3400" dirty="0" smtClean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63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aster christian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7545" y="217710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如何得到這復活的生命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9143" y="1302660"/>
            <a:ext cx="8367485" cy="4953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只有一種生命是真正的生命，那就是神的復活的生命。唯有藉著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與耶穌基督的連結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，才能經歷這復活與生命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 algn="just"/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我們必須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徹底的死透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，才有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完全的復活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，才有耶穌基督的生命；先有死透，再有復活，才有生命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 algn="just"/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神的話語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帶著能力，使我們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得以復活，得以重生</a:t>
            </a:r>
            <a:endParaRPr lang="en-US" altLang="en-US" sz="3400" dirty="0" smtClean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41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aster christian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26514" y="217710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復活生命的實質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447800"/>
            <a:ext cx="8352971" cy="4678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34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復活在我、生命也在我．信我的人、雖然死了、也必復活．凡活著信我的人、必永遠不死」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 algn="just"/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當耶穌基督將那聖潔與完美的生命與我們的生命聯合時，我們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不只得到永生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，我們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更有一個完美的現在</a:t>
            </a:r>
            <a:endParaRPr lang="en-US" altLang="zh-TW" sz="3400" dirty="0" smtClean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 lvl="1" algn="just"/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成聖與得勝的人生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 lvl="1" algn="just"/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靈魂的永活，衰殘肉體的復活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 lvl="1" algn="just"/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將來與基督一同掌權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 lvl="1"/>
            <a:endParaRPr lang="en-US" altLang="zh-TW" b="1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733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aster christian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harlie wedeme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230283"/>
            <a:ext cx="3857399" cy="299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30283"/>
            <a:ext cx="4975030" cy="3498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charlie wedemey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 b="5711"/>
          <a:stretch/>
        </p:blipFill>
        <p:spPr bwMode="auto">
          <a:xfrm>
            <a:off x="108857" y="3350854"/>
            <a:ext cx="4651383" cy="3354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 result for charlie wedemey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26971"/>
            <a:ext cx="4325743" cy="321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1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easter christian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3772" y="21771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結語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6859" y="1295400"/>
            <a:ext cx="8019143" cy="502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耶穌是生命，是復活的生命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你願與祂復活的生命聯合，經歷那豐盛的，永恆的生命嗎？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5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4404</TotalTime>
  <Words>325</Words>
  <Application>Microsoft Macintosh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 Light</vt:lpstr>
      <vt:lpstr>Sprint SF</vt:lpstr>
      <vt:lpstr>Wingdings 2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60</cp:revision>
  <cp:lastPrinted>2017-03-08T01:41:16Z</cp:lastPrinted>
  <dcterms:created xsi:type="dcterms:W3CDTF">2017-03-06T05:08:26Z</dcterms:created>
  <dcterms:modified xsi:type="dcterms:W3CDTF">2017-04-17T16:13:24Z</dcterms:modified>
</cp:coreProperties>
</file>