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  <p:sldMasterId id="2147483714" r:id="rId2"/>
    <p:sldMasterId id="2147483732" r:id="rId3"/>
  </p:sldMasterIdLst>
  <p:sldIdLst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000" autoAdjust="0"/>
    <p:restoredTop sz="94660"/>
  </p:normalViewPr>
  <p:slideViewPr>
    <p:cSldViewPr snapToGrid="0">
      <p:cViewPr>
        <p:scale>
          <a:sx n="41" d="100"/>
          <a:sy n="41" d="100"/>
        </p:scale>
        <p:origin x="-1216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64149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694376"/>
            <a:ext cx="6858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9254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3479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64149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693675"/>
            <a:ext cx="6858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8791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5780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6876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0648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987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71674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6951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93346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681952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342900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0058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28364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39173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3758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61602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64149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694376"/>
            <a:ext cx="6858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095311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063794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64149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693675"/>
            <a:ext cx="6858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27481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2718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28953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7316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70123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660509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36862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64158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59333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342900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41681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3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88478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25460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87246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6918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64149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694376"/>
            <a:ext cx="6858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85900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14929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64149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693675"/>
            <a:ext cx="6858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5783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820645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823587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268528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8616044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2576937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433186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187632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6247473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342900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673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873319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8755049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851830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201577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2697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4.xml"/><Relationship Id="rId18" Type="http://schemas.openxmlformats.org/officeDocument/2006/relationships/theme" Target="../theme/theme2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1.xml"/><Relationship Id="rId18" Type="http://schemas.openxmlformats.org/officeDocument/2006/relationships/theme" Target="../theme/theme3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51CF1133-3259-4C45-BABA-5B62D9C6F78D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r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6D22F896-40B5-4ADD-8801-0D06FADFA09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65589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51CF1133-3259-4C45-BABA-5B62D9C6F78D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r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6D22F896-40B5-4ADD-8801-0D06FADFA09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45927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51CF1133-3259-4C45-BABA-5B62D9C6F78D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1/3/17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r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
              </a:t>
            </a:r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defTabSz="342900"/>
            <a:fld id="{6D22F896-40B5-4ADD-8801-0D06FADFA09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FFDB8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 defTabSz="342900"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FFDB8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93426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十字架&amp;天空 | @2009/6/12 可惜這片天的雲不夠精采 | By ..."/>
          <p:cNvPicPr>
            <a:picLocks noChangeAspect="1"/>
          </p:cNvPicPr>
          <p:nvPr/>
        </p:nvPicPr>
        <p:blipFill rotWithShape="1">
          <a:blip r:embed="rId2"/>
          <a:srcRect l="23938" t="1" b="1"/>
          <a:stretch/>
        </p:blipFill>
        <p:spPr>
          <a:xfrm flipH="1">
            <a:off x="0" y="857250"/>
            <a:ext cx="3217025" cy="3129742"/>
          </a:xfrm>
          <a:prstGeom prst="rect">
            <a:avLst/>
          </a:prstGeom>
          <a:effectLst>
            <a:reflection blurRad="38100" stA="52000" endA="300" endPos="30000" dir="5400000" sy="-100000" algn="bl" rotWithShape="0"/>
            <a:softEdge rad="19050"/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57350" y="4327814"/>
            <a:ext cx="7071408" cy="1629531"/>
          </a:xfrm>
        </p:spPr>
        <p:txBody>
          <a:bodyPr>
            <a:normAutofit/>
          </a:bodyPr>
          <a:lstStyle/>
          <a:p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使命带动生命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57349" y="2571751"/>
            <a:ext cx="6148302" cy="1581496"/>
          </a:xfrm>
        </p:spPr>
        <p:txBody>
          <a:bodyPr>
            <a:normAutofit/>
          </a:bodyPr>
          <a:lstStyle/>
          <a:p>
            <a:r>
              <a:rPr lang="en-US" altLang="zh-CN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《</a:t>
            </a:r>
            <a:r>
              <a:rPr lang="zh-CN" alt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徒</a:t>
            </a:r>
            <a:r>
              <a:rPr lang="en-US" altLang="zh-CN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》26</a:t>
            </a:r>
            <a:r>
              <a:rPr lang="zh-CN" alt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zh-CN" alt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9680" y="465500"/>
            <a:ext cx="3518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 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信息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： </a:t>
            </a:r>
            <a:endParaRPr lang="en-US" altLang="zh-CN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7716" y="2352928"/>
            <a:ext cx="3323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高為超 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牧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師</a:t>
            </a:r>
            <a:r>
              <a:rPr lang="zh-SG" altLang="en-US" sz="3600" b="1" dirty="0">
                <a:solidFill>
                  <a:srgbClr val="FFFF00"/>
                </a:solidFill>
              </a:rPr>
              <a:t> </a:t>
            </a:r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7716" y="1165604"/>
            <a:ext cx="2271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1</a:t>
            </a:r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lang="en-US" altLang="zh-CN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1</a:t>
            </a:r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</a:t>
            </a:r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</a:t>
            </a:r>
            <a:r>
              <a:rPr lang="en-US" altLang="zh-CN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805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32881" y="227249"/>
            <a:ext cx="6865274" cy="994172"/>
          </a:xfrm>
        </p:spPr>
        <p:txBody>
          <a:bodyPr/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使徒行传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》26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19-20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048" y="1221421"/>
            <a:ext cx="8258694" cy="379443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“亚基帕王阿，我故此没有违背那从天上来的异象。先在大马色，后在耶路撒冷，和犹太全地，以及外邦，劝勉他们应当悔改归向神，行事与悔改的心相称。”</a:t>
            </a:r>
          </a:p>
          <a:p>
            <a:endParaRPr lang="zh-CN" altLang="en-US" dirty="0"/>
          </a:p>
        </p:txBody>
      </p:sp>
      <p:pic>
        <p:nvPicPr>
          <p:cNvPr id="4" name="图片 3" descr="死海古卷_图片_互动百科"/>
          <p:cNvPicPr>
            <a:picLocks noChangeAspect="1"/>
          </p:cNvPicPr>
          <p:nvPr/>
        </p:nvPicPr>
        <p:blipFill rotWithShape="1">
          <a:blip r:embed="rId2"/>
          <a:srcRect t="3922" b="2644"/>
          <a:stretch/>
        </p:blipFill>
        <p:spPr>
          <a:xfrm>
            <a:off x="5572433" y="3932960"/>
            <a:ext cx="2840047" cy="157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0091" y="154111"/>
            <a:ext cx="7886700" cy="1325563"/>
          </a:xfrm>
        </p:spPr>
        <p:txBody>
          <a:bodyPr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一、异象来自天上</a:t>
            </a:r>
            <a:r>
              <a:rPr lang="zh-CN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（徒</a:t>
            </a:r>
            <a:r>
              <a:rPr lang="en-US" altLang="zh-CN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9:3 -6</a:t>
            </a:r>
            <a:r>
              <a:rPr lang="zh-CN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6355" y="1503120"/>
            <a:ext cx="8337666" cy="40192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扫罗行路，将到大马色，忽然从</a:t>
            </a:r>
            <a:r>
              <a:rPr lang="zh-CN" altLang="en-US" sz="3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天上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发光，四面照着他。他就仆倒在地，听见有声音对他说：“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扫罗，扫罗，你为什么逼迫我。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”他说：“</a:t>
            </a:r>
            <a:r>
              <a:rPr lang="zh-CN" alt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主阿，你是谁？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”主说：“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我就是你所逼迫的耶稣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”。“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起来！进城去，你所当作的事，必有人告诉你。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与以上内容相同的章节（徒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6-16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12-18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），都是保罗亲自做的见证。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125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7581" y="240140"/>
            <a:ext cx="8228561" cy="994172"/>
          </a:xfrm>
        </p:spPr>
        <p:txBody>
          <a:bodyPr/>
          <a:lstStyle/>
          <a:p>
            <a:r>
              <a:rPr lang="zh-CN" altLang="en-US" dirty="0"/>
              <a:t>                   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二、异象产生使命</a:t>
            </a:r>
            <a:endParaRPr lang="zh-CN" alt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663761"/>
            <a:ext cx="7987492" cy="381792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）主向我说：“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你去吧。我要差你远远地往外邦人那里去。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）“</a:t>
            </a:r>
            <a:r>
              <a:rPr lang="zh-CN" altLang="en-US" sz="3600" b="1" u="sng" dirty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我差</a:t>
            </a:r>
            <a:r>
              <a:rPr lang="zh-CN" altLang="en-US" sz="36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到他们那里去，要叫他们的眼睛得开，从黑暗中归向光明，从撒但权下归向神。又因信我，得蒙赦罪，和一切成圣的人同得基业。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83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01004"/>
            <a:ext cx="7886700" cy="1325563"/>
          </a:xfrm>
        </p:spPr>
        <p:txBody>
          <a:bodyPr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四、使命带动生命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8269" y="2226469"/>
            <a:ext cx="7817081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、使命的艰巨性（徒</a:t>
            </a:r>
            <a:r>
              <a:rPr lang="en-US" altLang="zh-C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主向我说：“你去吧。我要差你远远地往外邦人那里去。</a:t>
            </a:r>
            <a:r>
              <a:rPr lang="zh-CN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福音临天下。</a:t>
            </a:r>
            <a:endParaRPr lang="en-US" altLang="zh-CN" sz="6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36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V="1">
            <a:off x="628650" y="-99753"/>
            <a:ext cx="7886700" cy="4572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8353" y="1023505"/>
            <a:ext cx="8545484" cy="50375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、使命的重要性（徒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我差你到他们那里去，要叫他们的眼睛得开，从黑暗中归向光明，从撒但权下归向神。又因信我，得蒙赦罪，和一切</a:t>
            </a:r>
            <a:endParaRPr lang="en-US" altLang="zh-CN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成圣的人同得基业。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405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福音本是神的大能。</a:t>
            </a:r>
          </a:p>
          <a:p>
            <a:pPr marL="0" indent="0">
              <a:buNone/>
            </a:pP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DSC09232.JPG"/>
          <p:cNvPicPr>
            <a:picLocks noChangeAspect="1"/>
          </p:cNvPicPr>
          <p:nvPr/>
        </p:nvPicPr>
        <p:blipFill rotWithShape="1">
          <a:blip r:embed="rId2" cstate="print"/>
          <a:srcRect t="10284" r="8854" b="6396"/>
          <a:stretch/>
        </p:blipFill>
        <p:spPr>
          <a:xfrm>
            <a:off x="43669" y="4294188"/>
            <a:ext cx="2272553" cy="1675015"/>
          </a:xfrm>
          <a:prstGeom prst="rect">
            <a:avLst/>
          </a:prstGeom>
        </p:spPr>
      </p:pic>
      <p:pic>
        <p:nvPicPr>
          <p:cNvPr id="5" name="内容占位符 3" descr="DSC09495.JPG"/>
          <p:cNvPicPr>
            <a:picLocks noChangeAspect="1"/>
          </p:cNvPicPr>
          <p:nvPr/>
        </p:nvPicPr>
        <p:blipFill rotWithShape="1">
          <a:blip r:embed="rId3" cstate="print"/>
          <a:srcRect t="21058"/>
          <a:stretch/>
        </p:blipFill>
        <p:spPr>
          <a:xfrm>
            <a:off x="2359890" y="4262643"/>
            <a:ext cx="2839774" cy="1738108"/>
          </a:xfrm>
          <a:prstGeom prst="rect">
            <a:avLst/>
          </a:prstGeom>
        </p:spPr>
      </p:pic>
      <p:pic>
        <p:nvPicPr>
          <p:cNvPr id="7" name="图片 6" descr="DSC09544 - 副本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0991" y="2611078"/>
            <a:ext cx="2074359" cy="1710344"/>
          </a:xfrm>
          <a:prstGeom prst="rect">
            <a:avLst/>
          </a:prstGeom>
        </p:spPr>
      </p:pic>
      <p:pic>
        <p:nvPicPr>
          <p:cNvPr id="8" name="内容占位符 3" descr="DSC09443.JPG"/>
          <p:cNvPicPr>
            <a:picLocks noChangeAspect="1"/>
          </p:cNvPicPr>
          <p:nvPr/>
        </p:nvPicPr>
        <p:blipFill rotWithShape="1">
          <a:blip r:embed="rId5" cstate="print"/>
          <a:srcRect t="10193" b="8992"/>
          <a:stretch/>
        </p:blipFill>
        <p:spPr>
          <a:xfrm>
            <a:off x="5287002" y="4251743"/>
            <a:ext cx="3191980" cy="164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-133003"/>
            <a:ext cx="7886700" cy="87283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094" y="1069225"/>
            <a:ext cx="8255801" cy="4931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、使命的执着性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（徒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亚基帕王阿，我故此没有违背那从天上来的异象。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提后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4:7 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那美好的仗我已经打过了。当跑的路我已经跑尽了。所信的道我已经守住了。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福音使命乃是一生的坚持。</a:t>
            </a:r>
            <a:endParaRPr lang="en-US" altLang="zh-CN" sz="36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4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今天的生活是昨天抉择的结果，今天的选择是明天结果的原因。</a:t>
            </a:r>
            <a:endParaRPr lang="en-US" altLang="zh-CN" sz="4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0" indent="0">
              <a:buNone/>
            </a:pPr>
            <a:endParaRPr lang="zh-CN" altLang="en-US" sz="45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93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-54032"/>
            <a:ext cx="7886700" cy="3428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6172" y="1102475"/>
            <a:ext cx="8200505" cy="501673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</a:t>
            </a:r>
            <a:r>
              <a:rPr lang="zh-CN" altLang="en-US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、使命的目标性（徒</a:t>
            </a:r>
            <a:r>
              <a:rPr lang="en-US" altLang="zh-CN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26</a:t>
            </a:r>
            <a:r>
              <a:rPr lang="zh-CN" altLang="en-US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：</a:t>
            </a:r>
            <a:r>
              <a:rPr lang="en-US" altLang="zh-CN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16</a:t>
            </a:r>
            <a:r>
              <a:rPr lang="zh-CN" altLang="en-US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）</a:t>
            </a:r>
            <a:r>
              <a:rPr lang="zh-CN" altLang="en-US" sz="4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“你起来站着，我特意向你显现，要派你作执事作</a:t>
            </a:r>
            <a:r>
              <a:rPr lang="zh-CN" altLang="en-US" sz="45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见证</a:t>
            </a:r>
            <a:r>
              <a:rPr lang="zh-CN" altLang="en-US" sz="4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，将你所看见的事，和我将要指示你的事，证明出来。”</a:t>
            </a:r>
            <a:r>
              <a:rPr lang="zh-CN" altLang="en-US" sz="45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见证主，也是自我生命的流露</a:t>
            </a:r>
            <a:r>
              <a:rPr lang="en-US" altLang="zh-CN" sz="45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5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活着就当是基督福音的荣美见证。</a:t>
            </a:r>
          </a:p>
          <a:p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71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V="1">
            <a:off x="628650" y="822962"/>
            <a:ext cx="7886700" cy="3428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2796" y="1069225"/>
            <a:ext cx="8200505" cy="4931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zh-CN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、使命的长远性（徒</a:t>
            </a:r>
            <a:r>
              <a:rPr lang="en-US" altLang="zh-CN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zh-CN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zh-CN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）“</a:t>
            </a:r>
            <a:r>
              <a:rPr lang="zh-CN" altLang="en-US" sz="4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先在大马色，后在耶路撒冷，和犹太全地，以及外邦，劝勉他们应当悔改归向神，行事与悔改的心相称。</a:t>
            </a:r>
            <a:r>
              <a:rPr lang="zh-CN" alt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 sz="45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福音使命持续一生。</a:t>
            </a:r>
            <a:endParaRPr lang="en-US" altLang="zh-CN" sz="45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使命超越地域、使命超越时空、使命无疆界！</a:t>
            </a:r>
          </a:p>
          <a:p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69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-174136"/>
            <a:ext cx="7886700" cy="1325563"/>
          </a:xfrm>
        </p:spPr>
        <p:txBody>
          <a:bodyPr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五、生命在使命的过程中长进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446" y="1008184"/>
            <a:ext cx="9144000" cy="6330461"/>
          </a:xfrm>
        </p:spPr>
        <p:txBody>
          <a:bodyPr>
            <a:normAutofit lnSpcReduction="10000"/>
          </a:bodyPr>
          <a:lstStyle/>
          <a:p>
            <a:r>
              <a:rPr lang="zh-CN" altLang="en-US" sz="3100" b="1" dirty="0">
                <a:solidFill>
                  <a:srgbClr val="92D05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保罗在使命中，品格被塑造，信心被提升，生命在成长。</a:t>
            </a:r>
            <a:endParaRPr lang="en-US" altLang="zh-CN" sz="3100" b="1" dirty="0">
              <a:solidFill>
                <a:srgbClr val="92D05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100" b="1" dirty="0"/>
              <a:t>虽然因为马可的问题，巴拿巴和保罗：“</a:t>
            </a:r>
            <a:r>
              <a:rPr lang="zh-CN" altLang="en-US" sz="3100" b="1" dirty="0">
                <a:solidFill>
                  <a:srgbClr val="FFFF00"/>
                </a:solidFill>
              </a:rPr>
              <a:t>二人起了争论，甚至彼此分开。巴拿巴带着马可，坐船往居比路去</a:t>
            </a:r>
            <a:r>
              <a:rPr lang="zh-CN" altLang="en-US" sz="3100" b="1" dirty="0"/>
              <a:t>”（徒</a:t>
            </a:r>
            <a:r>
              <a:rPr lang="en-US" altLang="zh-CN" sz="3100" b="1" dirty="0"/>
              <a:t>15:39 </a:t>
            </a:r>
            <a:r>
              <a:rPr lang="zh-CN" altLang="en-US" sz="3100" b="1" dirty="0"/>
              <a:t>）。</a:t>
            </a:r>
            <a:endParaRPr lang="en-US" altLang="zh-CN" sz="3100" b="1" dirty="0"/>
          </a:p>
          <a:p>
            <a:r>
              <a:rPr lang="zh-CN" altLang="en-US" sz="3100" b="1" dirty="0"/>
              <a:t>但后来在</a:t>
            </a:r>
            <a:r>
              <a:rPr lang="en-US" altLang="zh-CN" sz="3100" b="1" dirty="0"/>
              <a:t>《</a:t>
            </a:r>
            <a:r>
              <a:rPr lang="zh-CN" altLang="en-US" sz="3100" b="1" dirty="0"/>
              <a:t>提摩太后书</a:t>
            </a:r>
            <a:r>
              <a:rPr lang="en-US" altLang="zh-CN" sz="3100" b="1" dirty="0"/>
              <a:t>》4:11 </a:t>
            </a:r>
            <a:r>
              <a:rPr lang="zh-CN" altLang="en-US" sz="3100" b="1" dirty="0"/>
              <a:t>节，保罗写道：“</a:t>
            </a:r>
            <a:r>
              <a:rPr lang="zh-CN" altLang="en-US" sz="3100" b="1" dirty="0">
                <a:solidFill>
                  <a:srgbClr val="FFFF00"/>
                </a:solidFill>
              </a:rPr>
              <a:t>独有路加在我这里。你来的时候要把马可带来。因为他在传道的事上于我有益处。</a:t>
            </a:r>
            <a:r>
              <a:rPr lang="zh-CN" altLang="en-US" sz="3100" b="1" dirty="0"/>
              <a:t>（传道或作服事我）</a:t>
            </a:r>
            <a:endParaRPr lang="en-US" altLang="zh-CN" sz="3100" b="1" dirty="0"/>
          </a:p>
          <a:p>
            <a:r>
              <a:rPr lang="zh-CN" altLang="en-US" sz="3100" b="1" dirty="0"/>
              <a:t>保罗在</a:t>
            </a:r>
            <a:r>
              <a:rPr lang="en-US" altLang="zh-CN" sz="3100" b="1" dirty="0"/>
              <a:t>《</a:t>
            </a:r>
            <a:r>
              <a:rPr lang="zh-CN" altLang="en-US" sz="3100" b="1" dirty="0"/>
              <a:t>哥林多后书</a:t>
            </a:r>
            <a:r>
              <a:rPr lang="en-US" altLang="zh-CN" sz="3100" b="1" dirty="0"/>
              <a:t>》11:5 </a:t>
            </a:r>
            <a:r>
              <a:rPr lang="zh-CN" altLang="en-US" sz="3100" b="1" dirty="0"/>
              <a:t>曾写道：“</a:t>
            </a:r>
            <a:r>
              <a:rPr lang="zh-CN" altLang="en-US" sz="3100" b="1" dirty="0">
                <a:solidFill>
                  <a:srgbClr val="FFFF00"/>
                </a:solidFill>
              </a:rPr>
              <a:t>但我想，我一点不在那些最大的使徒以下</a:t>
            </a:r>
            <a:r>
              <a:rPr lang="zh-CN" altLang="en-US" sz="3100" b="1" dirty="0"/>
              <a:t>。”</a:t>
            </a:r>
            <a:endParaRPr lang="en-US" altLang="zh-CN" sz="3100" b="1" dirty="0"/>
          </a:p>
          <a:p>
            <a:r>
              <a:rPr lang="zh-CN" altLang="en-US" sz="3100" b="1" dirty="0"/>
              <a:t>但在保罗就要为主浇奠之前，他却说：”</a:t>
            </a:r>
            <a:r>
              <a:rPr lang="zh-CN" altLang="en-US" sz="3100" b="1" dirty="0">
                <a:solidFill>
                  <a:srgbClr val="FFFF00"/>
                </a:solidFill>
              </a:rPr>
              <a:t>在罪人中我是个罪魁。然而我蒙了怜悯，是因耶稣基督要在我这罪魁身上，显明他一切的忍耐，给后来信祂得永生的人作榜样。</a:t>
            </a:r>
            <a:r>
              <a:rPr lang="zh-CN" altLang="en-US" sz="3100" b="1" dirty="0"/>
              <a:t>“（提前</a:t>
            </a:r>
            <a:r>
              <a:rPr lang="en-US" altLang="zh-CN" sz="3100" b="1" dirty="0"/>
              <a:t>1:15 </a:t>
            </a:r>
            <a:r>
              <a:rPr lang="zh-CN" altLang="en-US" sz="3100" b="1" dirty="0"/>
              <a:t>）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60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深度">
  <a:themeElements>
    <a:clrScheme name="Depth">
      <a:dk1>
        <a:sysClr val="windowText" lastClr="000000"/>
      </a:dk1>
      <a:lt1>
        <a:sysClr val="window" lastClr="FFFFFF"/>
      </a:lt1>
      <a:dk2>
        <a:srgbClr val="4E3B30"/>
      </a:dk2>
      <a:lt2>
        <a:srgbClr val="FFDB82"/>
      </a:lt2>
      <a:accent1>
        <a:srgbClr val="F0A22E"/>
      </a:accent1>
      <a:accent2>
        <a:srgbClr val="E4D9B2"/>
      </a:accent2>
      <a:accent3>
        <a:srgbClr val="AA986C"/>
      </a:accent3>
      <a:accent4>
        <a:srgbClr val="8FB977"/>
      </a:accent4>
      <a:accent5>
        <a:srgbClr val="778F9F"/>
      </a:accent5>
      <a:accent6>
        <a:srgbClr val="8A6087"/>
      </a:accent6>
      <a:hlink>
        <a:srgbClr val="AD1F1F"/>
      </a:hlink>
      <a:folHlink>
        <a:srgbClr val="FFC42F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C473073F-34A4-486A-BBA1-2A70AE921EB6}"/>
    </a:ext>
  </a:extLst>
</a:theme>
</file>

<file path=ppt/theme/theme2.xml><?xml version="1.0" encoding="utf-8"?>
<a:theme xmlns:a="http://schemas.openxmlformats.org/drawingml/2006/main" name="1_深度">
  <a:themeElements>
    <a:clrScheme name="Depth">
      <a:dk1>
        <a:sysClr val="windowText" lastClr="000000"/>
      </a:dk1>
      <a:lt1>
        <a:sysClr val="window" lastClr="FFFFFF"/>
      </a:lt1>
      <a:dk2>
        <a:srgbClr val="4E3B30"/>
      </a:dk2>
      <a:lt2>
        <a:srgbClr val="FFDB82"/>
      </a:lt2>
      <a:accent1>
        <a:srgbClr val="F0A22E"/>
      </a:accent1>
      <a:accent2>
        <a:srgbClr val="E4D9B2"/>
      </a:accent2>
      <a:accent3>
        <a:srgbClr val="AA986C"/>
      </a:accent3>
      <a:accent4>
        <a:srgbClr val="8FB977"/>
      </a:accent4>
      <a:accent5>
        <a:srgbClr val="778F9F"/>
      </a:accent5>
      <a:accent6>
        <a:srgbClr val="8A6087"/>
      </a:accent6>
      <a:hlink>
        <a:srgbClr val="AD1F1F"/>
      </a:hlink>
      <a:folHlink>
        <a:srgbClr val="FFC42F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C473073F-34A4-486A-BBA1-2A70AE921EB6}"/>
    </a:ext>
  </a:extLst>
</a:theme>
</file>

<file path=ppt/theme/theme3.xml><?xml version="1.0" encoding="utf-8"?>
<a:theme xmlns:a="http://schemas.openxmlformats.org/drawingml/2006/main" name="2_深度">
  <a:themeElements>
    <a:clrScheme name="Depth">
      <a:dk1>
        <a:sysClr val="windowText" lastClr="000000"/>
      </a:dk1>
      <a:lt1>
        <a:sysClr val="window" lastClr="FFFFFF"/>
      </a:lt1>
      <a:dk2>
        <a:srgbClr val="4E3B30"/>
      </a:dk2>
      <a:lt2>
        <a:srgbClr val="FFDB82"/>
      </a:lt2>
      <a:accent1>
        <a:srgbClr val="F0A22E"/>
      </a:accent1>
      <a:accent2>
        <a:srgbClr val="E4D9B2"/>
      </a:accent2>
      <a:accent3>
        <a:srgbClr val="AA986C"/>
      </a:accent3>
      <a:accent4>
        <a:srgbClr val="8FB977"/>
      </a:accent4>
      <a:accent5>
        <a:srgbClr val="778F9F"/>
      </a:accent5>
      <a:accent6>
        <a:srgbClr val="8A6087"/>
      </a:accent6>
      <a:hlink>
        <a:srgbClr val="AD1F1F"/>
      </a:hlink>
      <a:folHlink>
        <a:srgbClr val="FFC42F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C473073F-34A4-486A-BBA1-2A70AE921E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550</Words>
  <Application>Microsoft Macintosh PowerPoint</Application>
  <PresentationFormat>On-screen Show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文鼎粗圓</vt:lpstr>
      <vt:lpstr>Sprint SF</vt:lpstr>
      <vt:lpstr>Calibri Light</vt:lpstr>
      <vt:lpstr>微软雅黑</vt:lpstr>
      <vt:lpstr>Corbel</vt:lpstr>
      <vt:lpstr>Calibri</vt:lpstr>
      <vt:lpstr>宋体</vt:lpstr>
      <vt:lpstr>深度</vt:lpstr>
      <vt:lpstr>1_深度</vt:lpstr>
      <vt:lpstr>2_深度</vt:lpstr>
      <vt:lpstr>使命带动生命 </vt:lpstr>
      <vt:lpstr>《使徒行传》26：19-20</vt:lpstr>
      <vt:lpstr>     一、异象来自天上（徒9:3 -6）</vt:lpstr>
      <vt:lpstr>                   二、异象产生使命</vt:lpstr>
      <vt:lpstr>          四、使命带动生命</vt:lpstr>
      <vt:lpstr>PowerPoint Presentation</vt:lpstr>
      <vt:lpstr>PowerPoint Presentation</vt:lpstr>
      <vt:lpstr>PowerPoint Presentation</vt:lpstr>
      <vt:lpstr>PowerPoint Presentation</vt:lpstr>
      <vt:lpstr>   五、生命在使命的过程中长进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21</cp:revision>
  <dcterms:created xsi:type="dcterms:W3CDTF">2016-12-29T18:12:43Z</dcterms:created>
  <dcterms:modified xsi:type="dcterms:W3CDTF">2017-01-03T22:04:49Z</dcterms:modified>
</cp:coreProperties>
</file>