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775" r:id="rId2"/>
  </p:sldMasterIdLst>
  <p:notesMasterIdLst>
    <p:notesMasterId r:id="rId14"/>
  </p:notesMasterIdLst>
  <p:sldIdLst>
    <p:sldId id="320" r:id="rId3"/>
    <p:sldId id="310" r:id="rId4"/>
    <p:sldId id="311" r:id="rId5"/>
    <p:sldId id="312" r:id="rId6"/>
    <p:sldId id="313" r:id="rId7"/>
    <p:sldId id="314" r:id="rId8"/>
    <p:sldId id="315" r:id="rId9"/>
    <p:sldId id="316" r:id="rId10"/>
    <p:sldId id="317" r:id="rId11"/>
    <p:sldId id="318" r:id="rId12"/>
    <p:sldId id="31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152"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BDAA55-E848-4A00-BF88-7695207FC2D8}" type="datetimeFigureOut">
              <a:rPr lang="en-US" smtClean="0"/>
              <a:t>1/17/17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641D97-632E-4216-AE74-B0691C0AEA80}" type="slidenum">
              <a:rPr lang="en-US" smtClean="0"/>
              <a:t>‹#›</a:t>
            </a:fld>
            <a:endParaRPr lang="en-US"/>
          </a:p>
        </p:txBody>
      </p:sp>
    </p:spTree>
    <p:extLst>
      <p:ext uri="{BB962C8B-B14F-4D97-AF65-F5344CB8AC3E}">
        <p14:creationId xmlns:p14="http://schemas.microsoft.com/office/powerpoint/2010/main" val="3498711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biblia.com/bible/esv/Revelation%2021.15-16"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endParaRPr lang="en-US" dirty="0" smtClean="0"/>
          </a:p>
          <a:p>
            <a:pPr marL="228600" indent="-228600">
              <a:buNone/>
            </a:pPr>
            <a:r>
              <a:rPr lang="zh-CN" altLang="en-US" dirty="0" smtClean="0"/>
              <a:t>中國人：</a:t>
            </a:r>
            <a:endParaRPr lang="en-US" dirty="0" smtClean="0"/>
          </a:p>
          <a:p>
            <a:pPr marL="228600" indent="-228600">
              <a:buNone/>
            </a:pPr>
            <a:r>
              <a:rPr lang="zh-CN" altLang="en-US" dirty="0" smtClean="0"/>
              <a:t>道路  </a:t>
            </a:r>
            <a:r>
              <a:rPr lang="en-US" altLang="zh-CN" dirty="0" smtClean="0"/>
              <a:t>=》  </a:t>
            </a:r>
            <a:r>
              <a:rPr lang="zh-CN" altLang="en-US" dirty="0" smtClean="0"/>
              <a:t>藍圖</a:t>
            </a:r>
            <a:endParaRPr lang="en-US" altLang="zh-CN" dirty="0" smtClean="0"/>
          </a:p>
          <a:p>
            <a:pPr marL="228600" indent="-228600">
              <a:buNone/>
            </a:pPr>
            <a:r>
              <a:rPr lang="zh-CN" altLang="en-US" dirty="0" smtClean="0"/>
              <a:t>道理  </a:t>
            </a:r>
            <a:r>
              <a:rPr lang="en-US" altLang="zh-CN" dirty="0" smtClean="0"/>
              <a:t>=》  </a:t>
            </a:r>
            <a:r>
              <a:rPr lang="zh-CN" altLang="en-US" dirty="0" smtClean="0"/>
              <a:t>原則，極限</a:t>
            </a:r>
            <a:endParaRPr lang="en-US" altLang="zh-CN" dirty="0" smtClean="0"/>
          </a:p>
          <a:p>
            <a:pPr marL="228600" indent="-228600">
              <a:buNone/>
            </a:pPr>
            <a:r>
              <a:rPr lang="zh-CN" altLang="en-US" dirty="0" smtClean="0"/>
              <a:t>教會：</a:t>
            </a:r>
            <a:endParaRPr lang="en-US" altLang="zh-CN" dirty="0" smtClean="0"/>
          </a:p>
          <a:p>
            <a:pPr marL="228600" indent="-228600">
              <a:buNone/>
            </a:pPr>
            <a:r>
              <a:rPr lang="zh-CN" altLang="en-US" dirty="0" smtClean="0"/>
              <a:t>佈道會   </a:t>
            </a:r>
            <a:r>
              <a:rPr lang="en-US" altLang="zh-CN" dirty="0" smtClean="0"/>
              <a:t>=》 </a:t>
            </a:r>
            <a:r>
              <a:rPr lang="zh-CN" altLang="en-US" dirty="0" smtClean="0"/>
              <a:t>傳講真理</a:t>
            </a:r>
            <a:endParaRPr lang="en-US" altLang="zh-CN" dirty="0" smtClean="0"/>
          </a:p>
          <a:p>
            <a:pPr marL="228600" indent="-228600">
              <a:buNone/>
            </a:pPr>
            <a:r>
              <a:rPr lang="zh-CN" altLang="en-US" dirty="0" smtClean="0"/>
              <a:t>傳道人   </a:t>
            </a:r>
            <a:r>
              <a:rPr lang="en-US" altLang="zh-CN" dirty="0" smtClean="0"/>
              <a:t>=》 </a:t>
            </a:r>
            <a:r>
              <a:rPr lang="zh-CN" altLang="en-US" dirty="0" smtClean="0"/>
              <a:t>神的僕人  （認識一位傳道人，大家應該也認識， 他非常珍惜，傳道人的職位（婉拒牧師，長老的職分邀請）</a:t>
            </a:r>
            <a:endParaRPr lang="en-US" altLang="zh-CN" dirty="0" smtClean="0"/>
          </a:p>
          <a:p>
            <a:pPr marL="228600" indent="-228600">
              <a:buNone/>
            </a:pPr>
            <a:endParaRPr lang="en-US" altLang="zh-CN" dirty="0" smtClean="0"/>
          </a:p>
          <a:p>
            <a:pPr marL="228600" indent="-228600">
              <a:buNone/>
            </a:pPr>
            <a:r>
              <a:rPr lang="zh-CN" altLang="en-US" dirty="0" smtClean="0"/>
              <a:t>道</a:t>
            </a:r>
            <a:r>
              <a:rPr lang="en-US" altLang="zh-CN" dirty="0" smtClean="0"/>
              <a:t>-》  </a:t>
            </a:r>
            <a:r>
              <a:rPr lang="zh-CN" altLang="en-US" dirty="0" smtClean="0"/>
              <a:t>神的話  </a:t>
            </a:r>
            <a:r>
              <a:rPr lang="en-US" altLang="zh-CN" dirty="0" smtClean="0"/>
              <a:t>-》  </a:t>
            </a: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altLang="zh-TW" sz="1200" kern="1200" baseline="0" dirty="0" err="1" smtClean="0">
                <a:solidFill>
                  <a:schemeClr val="tx1"/>
                </a:solidFill>
                <a:latin typeface="+mn-lt"/>
                <a:ea typeface="+mn-ea"/>
                <a:cs typeface="+mn-cs"/>
              </a:rPr>
              <a:t>Joh</a:t>
            </a:r>
            <a:r>
              <a:rPr lang="en-US" altLang="zh-TW" sz="1200" kern="1200" baseline="0" dirty="0" smtClean="0">
                <a:solidFill>
                  <a:schemeClr val="tx1"/>
                </a:solidFill>
                <a:latin typeface="+mn-lt"/>
                <a:ea typeface="+mn-ea"/>
                <a:cs typeface="+mn-cs"/>
              </a:rPr>
              <a:t> 5:39  </a:t>
            </a:r>
            <a:r>
              <a:rPr lang="zh-TW" altLang="en-US" sz="1200" kern="1200" baseline="0" dirty="0" smtClean="0">
                <a:solidFill>
                  <a:schemeClr val="tx1"/>
                </a:solidFill>
                <a:latin typeface="+mn-lt"/>
                <a:ea typeface="+mn-ea"/>
                <a:cs typeface="+mn-cs"/>
              </a:rPr>
              <a:t>你們查考聖經（或作：應當查考聖經），因你們以為內中有永生；給我作見證的就是這經。 </a:t>
            </a:r>
          </a:p>
          <a:p>
            <a:pPr marL="228600" indent="-228600">
              <a:buNone/>
            </a:pPr>
            <a:endParaRPr lang="en-US" altLang="zh-CN" dirty="0" smtClean="0"/>
          </a:p>
          <a:p>
            <a:pPr marL="228600" indent="-228600">
              <a:buNone/>
            </a:pPr>
            <a:r>
              <a:rPr lang="zh-CN" altLang="en-US" dirty="0" smtClean="0"/>
              <a:t>禱告</a:t>
            </a:r>
            <a:endParaRPr lang="en-US" altLang="zh-CN" dirty="0" smtClean="0"/>
          </a:p>
          <a:p>
            <a:pPr marL="228600" indent="-228600">
              <a:buNone/>
            </a:pPr>
            <a:endParaRPr lang="en-US" altLang="zh-CN" dirty="0" smtClean="0"/>
          </a:p>
          <a:p>
            <a:pPr marL="228600" indent="-228600">
              <a:buNone/>
            </a:pPr>
            <a:endParaRPr lang="en-US" altLang="zh-CN" dirty="0" smtClean="0"/>
          </a:p>
          <a:p>
            <a:pPr marL="228600" indent="-228600">
              <a:buNone/>
            </a:pPr>
            <a:endParaRPr lang="en-US" dirty="0" smtClean="0"/>
          </a:p>
          <a:p>
            <a:pPr marL="228600" indent="-228600">
              <a:buNone/>
            </a:pPr>
            <a:endParaRPr lang="en-US" dirty="0"/>
          </a:p>
        </p:txBody>
      </p:sp>
      <p:sp>
        <p:nvSpPr>
          <p:cNvPr id="4" name="Slide Number Placeholder 3"/>
          <p:cNvSpPr>
            <a:spLocks noGrp="1"/>
          </p:cNvSpPr>
          <p:nvPr>
            <p:ph type="sldNum" sz="quarter" idx="10"/>
          </p:nvPr>
        </p:nvSpPr>
        <p:spPr/>
        <p:txBody>
          <a:bodyPr/>
          <a:lstStyle/>
          <a:p>
            <a:fld id="{EA9D5E65-E1CA-4B5F-ACCD-6B4F7619DCC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473535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smtClean="0"/>
              <a:t>對觀福音  （馬太，馬可，路加）  以耶穌生命為骨幹，在加上耶穌的教導。</a:t>
            </a:r>
            <a:endParaRPr lang="en-US" altLang="zh-CN" dirty="0" smtClean="0"/>
          </a:p>
          <a:p>
            <a:r>
              <a:rPr lang="zh-CN" altLang="en-US" dirty="0" smtClean="0"/>
              <a:t>從人不同的角度，來介紹耶穌。</a:t>
            </a:r>
            <a:endParaRPr lang="en-US" altLang="zh-CN" dirty="0" smtClean="0"/>
          </a:p>
          <a:p>
            <a:r>
              <a:rPr lang="zh-CN" altLang="en-US" dirty="0" smtClean="0"/>
              <a:t>馬太 ： 天國</a:t>
            </a:r>
            <a:endParaRPr lang="en-US" altLang="zh-CN" dirty="0" smtClean="0"/>
          </a:p>
          <a:p>
            <a:r>
              <a:rPr lang="zh-CN" altLang="en-US" dirty="0" smtClean="0"/>
              <a:t>馬可  ： 耶穌的謙卑</a:t>
            </a:r>
            <a:endParaRPr lang="en-US" altLang="zh-CN" dirty="0" smtClean="0"/>
          </a:p>
          <a:p>
            <a:r>
              <a:rPr lang="zh-CN" altLang="en-US" dirty="0" smtClean="0"/>
              <a:t>路加   ： 全人類的救主 </a:t>
            </a:r>
            <a:endParaRPr lang="en-US" altLang="zh-CN" dirty="0" smtClean="0"/>
          </a:p>
          <a:p>
            <a:endParaRPr lang="en-US" altLang="zh-CN" dirty="0" smtClean="0"/>
          </a:p>
          <a:p>
            <a:r>
              <a:rPr lang="zh-CN" altLang="en-US" dirty="0" smtClean="0"/>
              <a:t>約翰福音，從天上的角度，來介紹耶穌。 </a:t>
            </a:r>
            <a:endParaRPr lang="en-US" altLang="zh-CN" dirty="0" smtClean="0"/>
          </a:p>
          <a:p>
            <a:r>
              <a:rPr lang="zh-CN" altLang="en-US" dirty="0" smtClean="0"/>
              <a:t>譬如：  神用第一人稱，來介紹自己， </a:t>
            </a:r>
            <a:r>
              <a:rPr lang="en-US" altLang="zh-CN" dirty="0" smtClean="0"/>
              <a:t>7</a:t>
            </a:r>
            <a:r>
              <a:rPr lang="zh-CN" altLang="en-US" dirty="0" smtClean="0"/>
              <a:t>個我是。</a:t>
            </a:r>
            <a:endParaRPr lang="en-US" altLang="zh-CN" dirty="0" smtClean="0"/>
          </a:p>
          <a:p>
            <a:r>
              <a:rPr lang="zh-CN" altLang="en-US" dirty="0" smtClean="0"/>
              <a:t>所以我們稱約翰福音叫神觀福音</a:t>
            </a:r>
            <a:endParaRPr lang="en-US" altLang="zh-CN" dirty="0" smtClean="0"/>
          </a:p>
          <a:p>
            <a:endParaRPr lang="en-US" altLang="zh-CN" dirty="0" smtClean="0"/>
          </a:p>
          <a:p>
            <a:r>
              <a:rPr lang="zh-CN" altLang="en-US" dirty="0" smtClean="0"/>
              <a:t>約翰福音的另一個特色是有螺旋式的邏輯。（用不同的方式，來介紹同一主題）</a:t>
            </a:r>
            <a:endParaRPr lang="en-US" altLang="zh-CN" dirty="0" smtClean="0"/>
          </a:p>
          <a:p>
            <a:r>
              <a:rPr lang="en-US" altLang="zh-CN" dirty="0" smtClean="0"/>
              <a:t>7</a:t>
            </a:r>
            <a:r>
              <a:rPr lang="zh-CN" altLang="en-US" dirty="0" smtClean="0"/>
              <a:t>個我是，</a:t>
            </a:r>
            <a:endParaRPr lang="en-US" altLang="zh-CN" dirty="0" smtClean="0"/>
          </a:p>
          <a:p>
            <a:r>
              <a:rPr lang="zh-CN" altLang="en-US" dirty="0" smtClean="0"/>
              <a:t>生命，</a:t>
            </a:r>
            <a:endParaRPr lang="en-US" altLang="zh-CN" dirty="0" smtClean="0"/>
          </a:p>
          <a:p>
            <a:r>
              <a:rPr lang="zh-CN" altLang="en-US" dirty="0" smtClean="0"/>
              <a:t>道。</a:t>
            </a:r>
            <a:endParaRPr lang="en-US" altLang="zh-CN" dirty="0" smtClean="0"/>
          </a:p>
          <a:p>
            <a:endParaRPr lang="en-US" dirty="0"/>
          </a:p>
        </p:txBody>
      </p:sp>
      <p:sp>
        <p:nvSpPr>
          <p:cNvPr id="4" name="Slide Number Placeholder 3"/>
          <p:cNvSpPr>
            <a:spLocks noGrp="1"/>
          </p:cNvSpPr>
          <p:nvPr>
            <p:ph type="sldNum" sz="quarter" idx="10"/>
          </p:nvPr>
        </p:nvSpPr>
        <p:spPr/>
        <p:txBody>
          <a:bodyPr/>
          <a:lstStyle/>
          <a:p>
            <a:fld id="{EA9D5E65-E1CA-4B5F-ACCD-6B4F7619DCC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940930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Note: </a:t>
            </a:r>
            <a:r>
              <a:rPr lang="zh-CN" altLang="en-US" dirty="0" smtClean="0"/>
              <a:t>紅字唸三次。</a:t>
            </a:r>
            <a:endParaRPr lang="en-US" altLang="zh-CN" dirty="0" smtClean="0"/>
          </a:p>
          <a:p>
            <a:endParaRPr lang="en-US" altLang="zh-CN" dirty="0" smtClean="0"/>
          </a:p>
          <a:p>
            <a:r>
              <a:rPr lang="zh-CN" altLang="en-US" dirty="0" smtClean="0"/>
              <a:t>時間：  太初</a:t>
            </a:r>
            <a:endParaRPr lang="en-US" altLang="zh-CN" dirty="0" smtClean="0"/>
          </a:p>
          <a:p>
            <a:endParaRPr lang="en-US" dirty="0" smtClean="0"/>
          </a:p>
          <a:p>
            <a:r>
              <a:rPr lang="zh-CN" altLang="en-US" dirty="0" smtClean="0"/>
              <a:t>神的合一</a:t>
            </a:r>
            <a:endParaRPr lang="en-US" altLang="zh-CN" dirty="0" smtClean="0"/>
          </a:p>
          <a:p>
            <a:endParaRPr lang="en-US" dirty="0" smtClean="0"/>
          </a:p>
          <a:p>
            <a:r>
              <a:rPr lang="zh-CN" altLang="en-US" dirty="0" smtClean="0"/>
              <a:t>創造的過程。</a:t>
            </a:r>
            <a:endParaRPr lang="en-US" altLang="zh-CN" dirty="0" smtClean="0"/>
          </a:p>
          <a:p>
            <a:endParaRPr lang="en-US" dirty="0" smtClean="0"/>
          </a:p>
          <a:p>
            <a:endParaRPr lang="en-US" dirty="0" smtClean="0"/>
          </a:p>
          <a:p>
            <a:r>
              <a:rPr lang="zh-CN" altLang="en-US" dirty="0" smtClean="0"/>
              <a:t>道成為一個肉身的實體，</a:t>
            </a:r>
            <a:endParaRPr lang="en-US" altLang="zh-CN" dirty="0" smtClean="0"/>
          </a:p>
          <a:p>
            <a:endParaRPr lang="en-US" dirty="0" smtClean="0"/>
          </a:p>
          <a:p>
            <a:r>
              <a:rPr lang="zh-CN" altLang="en-US" dirty="0" smtClean="0"/>
              <a:t>在舊約時代，見神會死，除了摩西及一些特別的先知。 然而，約翰在這裡強調的是道成肉身的上帝。</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b="1" kern="1200" baseline="0" dirty="0" smtClean="0">
                <a:solidFill>
                  <a:schemeClr val="tx1"/>
                </a:solidFill>
                <a:latin typeface="+mn-lt"/>
                <a:ea typeface="+mn-ea"/>
                <a:cs typeface="+mn-cs"/>
              </a:rPr>
              <a:t>1Jn 1:1  </a:t>
            </a:r>
            <a:r>
              <a:rPr lang="zh-TW" altLang="en-US" sz="1200" b="1" kern="1200" baseline="0" dirty="0" smtClean="0">
                <a:solidFill>
                  <a:schemeClr val="tx1"/>
                </a:solidFill>
                <a:latin typeface="+mn-lt"/>
                <a:ea typeface="+mn-ea"/>
                <a:cs typeface="+mn-cs"/>
              </a:rPr>
              <a:t>論到從起初原有的生命之道，就是我們所聽見、所看見、親眼看過、親手摸過的。 </a:t>
            </a:r>
          </a:p>
          <a:p>
            <a:endParaRPr lang="en-US" dirty="0"/>
          </a:p>
        </p:txBody>
      </p:sp>
      <p:sp>
        <p:nvSpPr>
          <p:cNvPr id="4" name="Slide Number Placeholder 3"/>
          <p:cNvSpPr>
            <a:spLocks noGrp="1"/>
          </p:cNvSpPr>
          <p:nvPr>
            <p:ph type="sldNum" sz="quarter" idx="10"/>
          </p:nvPr>
        </p:nvSpPr>
        <p:spPr/>
        <p:txBody>
          <a:bodyPr/>
          <a:lstStyle/>
          <a:p>
            <a:fld id="{EA9D5E65-E1CA-4B5F-ACCD-6B4F7619DCC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735830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smtClean="0"/>
              <a:t>創</a:t>
            </a:r>
            <a:r>
              <a:rPr lang="en-US" altLang="zh-CN" dirty="0" smtClean="0"/>
              <a:t>1</a:t>
            </a:r>
            <a:r>
              <a:rPr lang="zh-CN" altLang="en-US" dirty="0" smtClean="0"/>
              <a:t>：</a:t>
            </a:r>
            <a:r>
              <a:rPr lang="en-US" altLang="zh-CN" dirty="0" smtClean="0"/>
              <a:t>1-3</a:t>
            </a:r>
          </a:p>
          <a:p>
            <a:endParaRPr lang="en-US" altLang="zh-CN" dirty="0" smtClean="0"/>
          </a:p>
          <a:p>
            <a:r>
              <a:rPr lang="zh-CN" altLang="en-US" dirty="0" smtClean="0"/>
              <a:t> </a:t>
            </a:r>
            <a:r>
              <a:rPr lang="zh-TW" altLang="en-US" b="1" dirty="0" smtClean="0"/>
              <a:t>約 翰 一 書</a:t>
            </a:r>
            <a:r>
              <a:rPr lang="en-US" altLang="zh-TW" dirty="0" smtClean="0"/>
              <a:t>1:5  </a:t>
            </a:r>
            <a:r>
              <a:rPr lang="zh-TW" altLang="en-US" dirty="0" smtClean="0"/>
              <a:t>　 神 就 是 光 、 在 他 毫 無 黑 暗 </a:t>
            </a:r>
            <a:endParaRPr lang="en-US" dirty="0"/>
          </a:p>
        </p:txBody>
      </p:sp>
      <p:sp>
        <p:nvSpPr>
          <p:cNvPr id="4" name="Slide Number Placeholder 3"/>
          <p:cNvSpPr>
            <a:spLocks noGrp="1"/>
          </p:cNvSpPr>
          <p:nvPr>
            <p:ph type="sldNum" sz="quarter" idx="10"/>
          </p:nvPr>
        </p:nvSpPr>
        <p:spPr/>
        <p:txBody>
          <a:bodyPr/>
          <a:lstStyle/>
          <a:p>
            <a:fld id="{75F48DC7-2441-4F65-9E38-9AB0DEF94A1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662701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smtClean="0"/>
              <a:t>創世紀：</a:t>
            </a:r>
            <a:endParaRPr lang="en-US" altLang="zh-CN" dirty="0" smtClean="0"/>
          </a:p>
          <a:p>
            <a:r>
              <a:rPr lang="zh-CN" altLang="en-US" dirty="0" smtClean="0"/>
              <a:t>神的創造是藉著祂的話語。</a:t>
            </a:r>
            <a:endParaRPr lang="en-US" altLang="zh-CN" dirty="0" smtClean="0"/>
          </a:p>
          <a:p>
            <a:endParaRPr lang="en-US" altLang="zh-CN" dirty="0" smtClean="0"/>
          </a:p>
          <a:p>
            <a:r>
              <a:rPr lang="zh-CN" altLang="en-US" dirty="0" smtClean="0"/>
              <a:t>歌羅西書：</a:t>
            </a:r>
            <a:endParaRPr lang="en-US" altLang="zh-CN" dirty="0" smtClean="0"/>
          </a:p>
          <a:p>
            <a:r>
              <a:rPr lang="zh-CN" altLang="en-US" dirty="0" smtClean="0"/>
              <a:t>肯定，萬物是藉著 耶穌而造。</a:t>
            </a:r>
            <a:endParaRPr lang="en-US" altLang="zh-CN" dirty="0" smtClean="0"/>
          </a:p>
          <a:p>
            <a:endParaRPr lang="en-US" altLang="zh-CN" dirty="0" smtClean="0"/>
          </a:p>
          <a:p>
            <a:r>
              <a:rPr lang="en-US" sz="1200" b="1" kern="1200" dirty="0" err="1" smtClean="0">
                <a:solidFill>
                  <a:schemeClr val="tx1"/>
                </a:solidFill>
                <a:latin typeface="+mn-lt"/>
                <a:ea typeface="+mn-ea"/>
                <a:cs typeface="+mn-cs"/>
              </a:rPr>
              <a:t>Psa</a:t>
            </a:r>
            <a:r>
              <a:rPr lang="en-US" sz="1200" b="1" kern="1200" dirty="0" smtClean="0">
                <a:solidFill>
                  <a:schemeClr val="tx1"/>
                </a:solidFill>
                <a:latin typeface="+mn-lt"/>
                <a:ea typeface="+mn-ea"/>
                <a:cs typeface="+mn-cs"/>
              </a:rPr>
              <a:t> 33:6</a:t>
            </a:r>
            <a:r>
              <a:rPr lang="en-US" sz="1200"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諸天藉耶和華的命而造；萬象藉他口中的氣而成</a:t>
            </a:r>
            <a:endParaRPr lang="en-US" altLang="zh-CN" sz="1200" kern="1200" dirty="0" smtClean="0">
              <a:solidFill>
                <a:schemeClr val="tx1"/>
              </a:solidFill>
              <a:latin typeface="+mn-lt"/>
              <a:ea typeface="+mn-ea"/>
              <a:cs typeface="+mn-cs"/>
            </a:endParaRPr>
          </a:p>
          <a:p>
            <a:endParaRPr lang="en-US" altLang="zh-CN"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一切生命的起源</a:t>
            </a:r>
            <a:endParaRPr lang="en-US" altLang="zh-CN"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A9D5E65-E1CA-4B5F-ACCD-6B4F7619DCC8}"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555241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eaLnBrk="1" hangingPunct="1"/>
            <a:r>
              <a:rPr lang="zh-TW" altLang="en-US" dirty="0" smtClean="0"/>
              <a:t/>
            </a:r>
            <a:br>
              <a:rPr lang="zh-TW" altLang="en-US" dirty="0" smtClean="0"/>
            </a:br>
            <a:r>
              <a:rPr lang="en-US" altLang="zh-TW" dirty="0" smtClean="0"/>
              <a:t>1:1  </a:t>
            </a:r>
            <a:r>
              <a:rPr lang="zh-TW" altLang="en-US" dirty="0" smtClean="0"/>
              <a:t>起 初 　 神 創 造 天 地</a:t>
            </a:r>
            <a:endParaRPr lang="en-US" altLang="zh-TW" dirty="0" smtClean="0"/>
          </a:p>
          <a:p>
            <a:pPr eaLnBrk="1" hangingPunct="1"/>
            <a:r>
              <a:rPr lang="zh-TW" altLang="en-US" b="1" dirty="0" smtClean="0"/>
              <a:t>彼 得 後 書</a:t>
            </a:r>
            <a:r>
              <a:rPr lang="en-US" altLang="zh-TW" dirty="0" smtClean="0"/>
              <a:t>3:7  </a:t>
            </a:r>
            <a:r>
              <a:rPr lang="zh-TW" altLang="en-US" dirty="0" smtClean="0"/>
              <a:t>但 現 在 的 天 地 、 還 是 憑 著 那 命 存 留 、 直 留 到 不 敬 虔 之 人 受 審 判 遭 沉 淪 的 日 子 、 用 火 焚 燒 。</a:t>
            </a:r>
            <a:endParaRPr lang="en-US" altLang="zh-TW" dirty="0" smtClean="0"/>
          </a:p>
          <a:p>
            <a:pPr eaLnBrk="1" hangingPunct="1"/>
            <a:endParaRPr lang="en-US" dirty="0" smtClean="0"/>
          </a:p>
          <a:p>
            <a:r>
              <a:rPr lang="en-US" dirty="0" smtClean="0">
                <a:ea typeface="PMingLiU" pitchFamily="18" charset="-120"/>
              </a:rPr>
              <a:t>3:8	  </a:t>
            </a:r>
            <a:r>
              <a:rPr lang="en-US" altLang="en-US" dirty="0" smtClean="0">
                <a:ea typeface="PMingLiU" pitchFamily="18" charset="-120"/>
              </a:rPr>
              <a:t>親 愛 的 弟 兄 阿 、 有 一 件 事 你 們 不 可 忘 記 、 就 是 主 看 一 日 如 千 年 、 千 年 如 一 日 。</a:t>
            </a:r>
          </a:p>
          <a:p>
            <a:r>
              <a:rPr lang="en-US" dirty="0" smtClean="0">
                <a:ea typeface="PMingLiU" pitchFamily="18" charset="-120"/>
              </a:rPr>
              <a:t>3:9	  </a:t>
            </a:r>
            <a:r>
              <a:rPr lang="en-US" altLang="en-US" dirty="0" smtClean="0">
                <a:ea typeface="PMingLiU" pitchFamily="18" charset="-120"/>
              </a:rPr>
              <a:t>主 所 應 許 的 尚 未 成 就 、 有 人 以 為 他 是 耽 延 ． </a:t>
            </a:r>
            <a:r>
              <a:rPr lang="en-US" altLang="en-US" sz="1400" b="1" dirty="0" smtClean="0">
                <a:solidFill>
                  <a:srgbClr val="FF0000"/>
                </a:solidFill>
                <a:ea typeface="PMingLiU" pitchFamily="18" charset="-120"/>
              </a:rPr>
              <a:t>其 實 不 是 耽 延 、 乃 是 寬 容 你 們 、 不 願 有 一 人 沉 淪 、 乃 願 人 </a:t>
            </a:r>
            <a:r>
              <a:rPr lang="en-US" altLang="en-US" sz="1400" b="1" dirty="0" err="1" smtClean="0">
                <a:solidFill>
                  <a:srgbClr val="FF0000"/>
                </a:solidFill>
                <a:ea typeface="PMingLiU" pitchFamily="18" charset="-120"/>
              </a:rPr>
              <a:t>人</a:t>
            </a:r>
            <a:r>
              <a:rPr lang="en-US" altLang="en-US" sz="1400" b="1" dirty="0" smtClean="0">
                <a:solidFill>
                  <a:srgbClr val="FF0000"/>
                </a:solidFill>
                <a:ea typeface="PMingLiU" pitchFamily="18" charset="-120"/>
              </a:rPr>
              <a:t> 都 悔 改 </a:t>
            </a:r>
            <a:r>
              <a:rPr lang="en-US" altLang="en-US" dirty="0" smtClean="0">
                <a:ea typeface="PMingLiU" pitchFamily="18" charset="-120"/>
              </a:rPr>
              <a:t>。</a:t>
            </a:r>
          </a:p>
          <a:p>
            <a:r>
              <a:rPr lang="en-US" dirty="0" smtClean="0">
                <a:ea typeface="PMingLiU" pitchFamily="18" charset="-120"/>
              </a:rPr>
              <a:t>3:10	  </a:t>
            </a:r>
            <a:r>
              <a:rPr lang="en-US" altLang="en-US" dirty="0" smtClean="0">
                <a:ea typeface="PMingLiU" pitchFamily="18" charset="-120"/>
              </a:rPr>
              <a:t>但 主 的 日 子 要 像 賊 來 到 一 樣 </a:t>
            </a:r>
            <a:r>
              <a:rPr lang="en-US" altLang="en-US" dirty="0" smtClean="0">
                <a:solidFill>
                  <a:srgbClr val="0000FF"/>
                </a:solidFill>
                <a:ea typeface="PMingLiU" pitchFamily="18" charset="-120"/>
              </a:rPr>
              <a:t>． 那 日 天 必 大 有 響 聲 廢 去 、 有 形 質 的 都 要 被 烈 火 銷 化 、 地 和 其 上 的 物 都 要 燒 盡 了 </a:t>
            </a:r>
            <a:r>
              <a:rPr lang="en-US" altLang="en-US" dirty="0" smtClean="0">
                <a:ea typeface="PMingLiU" pitchFamily="18" charset="-120"/>
              </a:rPr>
              <a:t>。</a:t>
            </a:r>
          </a:p>
          <a:p>
            <a:r>
              <a:rPr lang="en-US" altLang="zh-CN" dirty="0" smtClean="0">
                <a:ea typeface="PMingLiU" pitchFamily="18" charset="-120"/>
              </a:rPr>
              <a:t>Note:21</a:t>
            </a:r>
            <a:r>
              <a:rPr lang="zh-CN" altLang="en-US" dirty="0" smtClean="0">
                <a:ea typeface="PMingLiU" pitchFamily="18" charset="-120"/>
              </a:rPr>
              <a:t>：</a:t>
            </a:r>
            <a:r>
              <a:rPr lang="en-US" altLang="zh-CN" dirty="0" smtClean="0">
                <a:ea typeface="PMingLiU" pitchFamily="18" charset="-120"/>
              </a:rPr>
              <a:t>1 </a:t>
            </a:r>
            <a:r>
              <a:rPr lang="zh-CN" altLang="en-US" dirty="0" smtClean="0">
                <a:ea typeface="PMingLiU" pitchFamily="18" charset="-120"/>
              </a:rPr>
              <a:t>先前的天地，已經過去。  海（撒旦勢力） 也不再有了</a:t>
            </a:r>
            <a:endParaRPr lang="en-US" altLang="en-US" dirty="0" smtClean="0">
              <a:ea typeface="PMingLiU" pitchFamily="18" charset="-120"/>
            </a:endParaRPr>
          </a:p>
          <a:p>
            <a:endParaRPr lang="en-US" dirty="0" smtClean="0"/>
          </a:p>
          <a:p>
            <a:endParaRPr lang="en-US" dirty="0" smtClean="0"/>
          </a:p>
          <a:p>
            <a:endParaRPr lang="en-US"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b="1" kern="1200" baseline="0" dirty="0" smtClean="0">
                <a:solidFill>
                  <a:schemeClr val="tx1"/>
                </a:solidFill>
                <a:latin typeface="+mn-lt"/>
                <a:ea typeface="+mn-ea"/>
                <a:cs typeface="+mn-cs"/>
              </a:rPr>
              <a:t>Rev 21:16  </a:t>
            </a:r>
            <a:r>
              <a:rPr lang="zh-TW" altLang="en-US" sz="1200" b="1" kern="1200" baseline="0" dirty="0" smtClean="0">
                <a:solidFill>
                  <a:schemeClr val="tx1"/>
                </a:solidFill>
                <a:latin typeface="+mn-lt"/>
                <a:ea typeface="+mn-ea"/>
                <a:cs typeface="+mn-cs"/>
              </a:rPr>
              <a:t>城是四方的，長寬一樣。天使用葦子量那城，共有四千里，長、寬、高都是一樣 </a:t>
            </a:r>
            <a:r>
              <a:rPr lang="zh-CN" altLang="en-US" sz="1200" b="1" kern="1200" baseline="0" dirty="0" smtClean="0">
                <a:solidFill>
                  <a:schemeClr val="tx1"/>
                </a:solidFill>
                <a:latin typeface="+mn-lt"/>
                <a:ea typeface="+mn-ea"/>
                <a:cs typeface="+mn-cs"/>
              </a:rPr>
              <a:t>（只有給相信耶穌基督的人能進入）</a:t>
            </a:r>
            <a:endParaRPr lang="zh-TW" altLang="en-US" sz="1200" b="1" kern="1200" baseline="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1,400 miles or 2,200 kilometers, in length, width, and height (</a:t>
            </a:r>
            <a:r>
              <a:rPr lang="en-US" sz="1200" b="0" i="0" u="none" strike="noStrike" kern="1200" dirty="0" smtClean="0">
                <a:solidFill>
                  <a:schemeClr val="tx1"/>
                </a:solidFill>
                <a:latin typeface="+mn-lt"/>
                <a:ea typeface="+mn-ea"/>
                <a:cs typeface="+mn-cs"/>
                <a:hlinkClick r:id="rId3"/>
              </a:rPr>
              <a:t>Revelation 21:15-16</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We don’t need to worry that Heaven will be crowded. The ground level of the city will be nearly two million square miles. </a:t>
            </a:r>
          </a:p>
          <a:p>
            <a:r>
              <a:rPr lang="en-US" sz="1200" b="0" i="0" kern="1200" dirty="0" smtClean="0">
                <a:solidFill>
                  <a:schemeClr val="tx1"/>
                </a:solidFill>
                <a:latin typeface="+mn-lt"/>
                <a:ea typeface="+mn-ea"/>
                <a:cs typeface="+mn-cs"/>
              </a:rPr>
              <a:t>This is forty times bigger than England and fifteen thousand times bigger than London. It’s ten times as big as France or Germany and far larger than India. But remember, that’s just the ground level.</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World trade center   541m    new heaven is about 4066 times taller than world trade center in New York.</a:t>
            </a:r>
            <a:endParaRPr lang="en-US" dirty="0"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15A6DD4-04FC-487E-B18D-9E24EA06A1A9}" type="slidenum">
              <a:rPr lang="en-US" smtClean="0">
                <a:solidFill>
                  <a:prstClr val="black"/>
                </a:solidFill>
              </a:rPr>
              <a:pPr/>
              <a:t>8</a:t>
            </a:fld>
            <a:endParaRPr lang="en-US" smtClean="0">
              <a:solidFill>
                <a:prstClr val="black"/>
              </a:solidFill>
            </a:endParaRPr>
          </a:p>
        </p:txBody>
      </p:sp>
    </p:spTree>
    <p:extLst>
      <p:ext uri="{BB962C8B-B14F-4D97-AF65-F5344CB8AC3E}">
        <p14:creationId xmlns:p14="http://schemas.microsoft.com/office/powerpoint/2010/main" val="185725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zh-CN" altLang="en-US" dirty="0" smtClean="0">
                <a:solidFill>
                  <a:srgbClr val="FF0000"/>
                </a:solidFill>
              </a:rPr>
              <a:t>形像</a:t>
            </a:r>
            <a:r>
              <a:rPr lang="zh-CN" altLang="en-US" dirty="0" smtClean="0"/>
              <a:t>：</a:t>
            </a:r>
            <a:r>
              <a:rPr lang="zh-TW" altLang="en-US" dirty="0" smtClean="0"/>
              <a:t> 神就照著自己的形像造人，乃是照著他的形像造男造女。  </a:t>
            </a:r>
            <a:r>
              <a:rPr lang="zh-CN" altLang="en-US" dirty="0" smtClean="0"/>
              <a:t>（人有神的性情，思想，</a:t>
            </a:r>
            <a:r>
              <a:rPr lang="en-US" altLang="zh-CN" dirty="0" smtClean="0"/>
              <a:t>)</a:t>
            </a:r>
            <a:endParaRPr lang="en-US" altLang="zh-TW" dirty="0" smtClean="0"/>
          </a:p>
          <a:p>
            <a:pPr eaLnBrk="1" hangingPunct="1"/>
            <a:endParaRPr lang="en-US" altLang="zh-TW" dirty="0" smtClean="0"/>
          </a:p>
          <a:p>
            <a:pPr eaLnBrk="1" hangingPunct="1"/>
            <a:r>
              <a:rPr lang="zh-TW" altLang="en-US" dirty="0" smtClean="0"/>
              <a:t>耶和華  神用地上的塵土造人，將生氣吹在他鼻孔裡，他就成了</a:t>
            </a:r>
            <a:r>
              <a:rPr lang="zh-TW" altLang="en-US" dirty="0" smtClean="0">
                <a:solidFill>
                  <a:srgbClr val="FF0000"/>
                </a:solidFill>
              </a:rPr>
              <a:t>有靈的活人</a:t>
            </a:r>
            <a:r>
              <a:rPr lang="zh-CN" altLang="en-US" dirty="0" smtClean="0"/>
              <a:t>（创</a:t>
            </a:r>
            <a:r>
              <a:rPr lang="en-US" altLang="zh-CN" dirty="0" smtClean="0"/>
              <a:t>2</a:t>
            </a:r>
            <a:r>
              <a:rPr lang="zh-CN" altLang="en-US" dirty="0" smtClean="0"/>
              <a:t>：</a:t>
            </a:r>
            <a:r>
              <a:rPr lang="en-US" altLang="zh-CN" dirty="0" smtClean="0"/>
              <a:t>7)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b="1" kern="1200" baseline="0" dirty="0" smtClean="0">
                <a:solidFill>
                  <a:schemeClr val="tx1"/>
                </a:solidFill>
                <a:latin typeface="+mn-lt"/>
                <a:ea typeface="+mn-ea"/>
                <a:cs typeface="+mn-cs"/>
              </a:rPr>
              <a:t>Eph 3:16  </a:t>
            </a:r>
            <a:r>
              <a:rPr lang="zh-TW" altLang="en-US" sz="1200" b="1" kern="1200" baseline="0" dirty="0" smtClean="0">
                <a:solidFill>
                  <a:schemeClr val="tx1"/>
                </a:solidFill>
                <a:latin typeface="+mn-lt"/>
                <a:ea typeface="+mn-ea"/>
                <a:cs typeface="+mn-cs"/>
              </a:rPr>
              <a:t>求他按著他豐盛的榮耀，藉著他的靈，叫你們心裡的力量剛強起來， </a:t>
            </a:r>
          </a:p>
          <a:p>
            <a:pPr eaLnBrk="1" hangingPunct="1"/>
            <a:r>
              <a:rPr lang="en-US" altLang="zh-CN" dirty="0" smtClean="0"/>
              <a:t> (</a:t>
            </a:r>
            <a:r>
              <a:rPr lang="zh-CN" altLang="en-US" dirty="0" smtClean="0"/>
              <a:t>人深處的靈，唯有神可以滿足）</a:t>
            </a:r>
            <a:endParaRPr lang="en-US" altLang="zh-TW" dirty="0" smtClean="0"/>
          </a:p>
          <a:p>
            <a:pPr eaLnBrk="1" hangingPunct="1"/>
            <a:endParaRPr lang="en-US" altLang="zh-CN" dirty="0" smtClean="0">
              <a:solidFill>
                <a:srgbClr val="FF0000"/>
              </a:solidFill>
            </a:endParaRPr>
          </a:p>
          <a:p>
            <a:pPr eaLnBrk="1" hangingPunct="1"/>
            <a:r>
              <a:rPr lang="zh-CN" altLang="en-US" dirty="0" smtClean="0"/>
              <a:t>创</a:t>
            </a:r>
            <a:r>
              <a:rPr lang="en-US" altLang="zh-CN" dirty="0" smtClean="0"/>
              <a:t>1</a:t>
            </a:r>
            <a:r>
              <a:rPr lang="zh-CN" altLang="en-US" dirty="0" smtClean="0"/>
              <a:t>：</a:t>
            </a:r>
            <a:r>
              <a:rPr lang="en-US" altLang="zh-CN" dirty="0" smtClean="0"/>
              <a:t>28 </a:t>
            </a:r>
            <a:r>
              <a:rPr lang="zh-CN" altLang="en-US" dirty="0" smtClean="0">
                <a:solidFill>
                  <a:srgbClr val="FF0000"/>
                </a:solidFill>
              </a:rPr>
              <a:t>赐福的使命</a:t>
            </a:r>
            <a:r>
              <a:rPr lang="zh-CN" altLang="en-US" dirty="0" smtClean="0"/>
              <a:t>：</a:t>
            </a:r>
            <a:r>
              <a:rPr lang="en-US" dirty="0" smtClean="0"/>
              <a:t> </a:t>
            </a:r>
            <a:r>
              <a:rPr lang="zh-TW" altLang="en-US" dirty="0" smtClean="0"/>
              <a:t> 神就賜福給他們，又對他們說：「要</a:t>
            </a:r>
            <a:r>
              <a:rPr lang="zh-TW" altLang="en-US" b="1" dirty="0" smtClean="0"/>
              <a:t>生養</a:t>
            </a:r>
            <a:r>
              <a:rPr lang="zh-TW" altLang="en-US" dirty="0" smtClean="0"/>
              <a:t>眾多，遍滿地面，</a:t>
            </a:r>
            <a:r>
              <a:rPr lang="zh-TW" altLang="en-US" b="1" dirty="0" smtClean="0"/>
              <a:t>治理</a:t>
            </a:r>
            <a:r>
              <a:rPr lang="zh-TW" altLang="en-US" dirty="0" smtClean="0"/>
              <a:t>這地，也要</a:t>
            </a:r>
            <a:r>
              <a:rPr lang="zh-TW" altLang="en-US" b="1" dirty="0" smtClean="0"/>
              <a:t>管理</a:t>
            </a:r>
            <a:r>
              <a:rPr lang="zh-TW" altLang="en-US" dirty="0" smtClean="0"/>
              <a:t>海裡的魚、空中的鳥，和地上各樣行動的活物。」 </a:t>
            </a:r>
            <a:r>
              <a:rPr lang="zh-CN" altLang="en-US" dirty="0" smtClean="0"/>
              <a:t>（我們是物質的主人，而不是它的奴隸）</a:t>
            </a:r>
            <a:endParaRPr lang="en-US" altLang="zh-TW" dirty="0" smtClean="0"/>
          </a:p>
          <a:p>
            <a:pPr eaLnBrk="1" hangingPunct="1"/>
            <a:endParaRPr lang="en-US" altLang="zh-CN" dirty="0" smtClean="0"/>
          </a:p>
          <a:p>
            <a:pPr eaLnBrk="1" hangingPunct="1"/>
            <a:r>
              <a:rPr lang="zh-CN" altLang="en-US" dirty="0" smtClean="0"/>
              <a:t>创</a:t>
            </a:r>
            <a:r>
              <a:rPr lang="en-US" altLang="zh-CN" dirty="0" smtClean="0"/>
              <a:t>1</a:t>
            </a:r>
            <a:r>
              <a:rPr lang="zh-CN" altLang="en-US" dirty="0" smtClean="0"/>
              <a:t>：</a:t>
            </a:r>
            <a:r>
              <a:rPr lang="en-US" altLang="zh-CN" dirty="0" smtClean="0"/>
              <a:t>29</a:t>
            </a:r>
            <a:r>
              <a:rPr lang="zh-TW" altLang="en-US" dirty="0" smtClean="0">
                <a:solidFill>
                  <a:srgbClr val="FF0000"/>
                </a:solidFill>
              </a:rPr>
              <a:t>食物</a:t>
            </a:r>
            <a:r>
              <a:rPr lang="zh-CN" altLang="en-US" dirty="0" smtClean="0"/>
              <a:t>：</a:t>
            </a:r>
            <a:r>
              <a:rPr lang="zh-TW" altLang="en-US" dirty="0" smtClean="0"/>
              <a:t> 神說：「看哪，我將遍地上一切結種子的菜蔬和一切樹上所結有核的果子全賜給你們作食物。  </a:t>
            </a:r>
            <a:r>
              <a:rPr lang="zh-CN" altLang="en-US" dirty="0" smtClean="0"/>
              <a:t>（神供給我們的需要）</a:t>
            </a:r>
            <a:endParaRPr lang="en-US" altLang="zh-CN" dirty="0" smtClean="0"/>
          </a:p>
          <a:p>
            <a:pPr eaLnBrk="1" hangingPunct="1"/>
            <a:endParaRPr lang="en-US" altLang="zh-TW" dirty="0" smtClean="0"/>
          </a:p>
          <a:p>
            <a:pPr eaLnBrk="1" hangingPunct="1"/>
            <a:r>
              <a:rPr lang="zh-CN" altLang="en-US" b="1" dirty="0" smtClean="0">
                <a:solidFill>
                  <a:srgbClr val="FF0000"/>
                </a:solidFill>
              </a:rPr>
              <a:t>應用： 神用道成肉身的基督來祝福祂的兒女，基督徒。   基督徒，學者像基督，我們能否成為別人生命祝福的導管。</a:t>
            </a:r>
            <a:endParaRPr lang="en-US" altLang="zh-TW" b="1" dirty="0" smtClean="0">
              <a:solidFill>
                <a:srgbClr val="FF0000"/>
              </a:solidFill>
            </a:endParaRPr>
          </a:p>
          <a:p>
            <a:pPr eaLnBrk="1" hangingPunct="1"/>
            <a:endParaRPr lang="en-US" altLang="zh-CN" dirty="0" smtClean="0">
              <a:solidFill>
                <a:srgbClr val="FF0000"/>
              </a:solidFill>
            </a:endParaRPr>
          </a:p>
          <a:p>
            <a:pPr eaLnBrk="1" hangingPunct="1"/>
            <a:endParaRPr lang="en-US" altLang="zh-TW" dirty="0" smtClean="0">
              <a:solidFill>
                <a:srgbClr val="FF0000"/>
              </a:solidFill>
            </a:endParaRPr>
          </a:p>
        </p:txBody>
      </p:sp>
      <p:sp>
        <p:nvSpPr>
          <p:cNvPr id="4" name="Slide Number Placeholder 3"/>
          <p:cNvSpPr>
            <a:spLocks noGrp="1"/>
          </p:cNvSpPr>
          <p:nvPr>
            <p:ph type="sldNum" sz="quarter" idx="10"/>
          </p:nvPr>
        </p:nvSpPr>
        <p:spPr/>
        <p:txBody>
          <a:bodyPr/>
          <a:lstStyle/>
          <a:p>
            <a:fld id="{75F48DC7-2441-4F65-9E38-9AB0DEF94A18}"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455810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sz="1200" dirty="0" smtClean="0"/>
              <a:t>啟示錄： 神要親自與人同住 （</a:t>
            </a:r>
            <a:r>
              <a:rPr lang="zh-CN" altLang="en-US" sz="1200" b="1" dirty="0" smtClean="0"/>
              <a:t>神的帳幕在人間</a:t>
            </a:r>
            <a:r>
              <a:rPr lang="zh-CN" altLang="en-US" sz="1200" dirty="0" smtClean="0"/>
              <a:t>），</a:t>
            </a:r>
            <a:endParaRPr lang="en-US" altLang="zh-CN" sz="1200" dirty="0" smtClean="0"/>
          </a:p>
          <a:p>
            <a:r>
              <a:rPr lang="en-US" altLang="zh-CN" sz="1200" dirty="0" smtClean="0"/>
              <a:t>                   </a:t>
            </a:r>
            <a:r>
              <a:rPr lang="zh-CN" altLang="en-US" sz="1200" dirty="0" smtClean="0"/>
              <a:t>我們靈魂體，面對面與主相見 </a:t>
            </a:r>
            <a:endParaRPr lang="en-US" altLang="zh-CN" sz="1200" dirty="0" smtClean="0"/>
          </a:p>
          <a:p>
            <a:endParaRPr lang="en-US" sz="1200" dirty="0" smtClean="0"/>
          </a:p>
          <a:p>
            <a:r>
              <a:rPr lang="zh-CN" altLang="en-US" sz="1200" dirty="0" smtClean="0"/>
              <a:t>我們的肉身也將復活。  （榮耀的盼望）</a:t>
            </a:r>
            <a:endParaRPr lang="en-US" sz="1200" dirty="0"/>
          </a:p>
        </p:txBody>
      </p:sp>
      <p:sp>
        <p:nvSpPr>
          <p:cNvPr id="4" name="Slide Number Placeholder 3"/>
          <p:cNvSpPr>
            <a:spLocks noGrp="1"/>
          </p:cNvSpPr>
          <p:nvPr>
            <p:ph type="sldNum" sz="quarter" idx="10"/>
          </p:nvPr>
        </p:nvSpPr>
        <p:spPr/>
        <p:txBody>
          <a:bodyPr/>
          <a:lstStyle/>
          <a:p>
            <a:fld id="{EA9D5E65-E1CA-4B5F-ACCD-6B4F7619DCC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940664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sz="1200" dirty="0" smtClean="0"/>
              <a:t>書的結尾，就是總結寫書的目的</a:t>
            </a:r>
            <a:endParaRPr lang="en-US" altLang="zh-CN" sz="1200" dirty="0" smtClean="0"/>
          </a:p>
          <a:p>
            <a:r>
              <a:rPr lang="zh-CN" altLang="en-US" sz="1200" dirty="0" smtClean="0"/>
              <a:t>證明這事：  </a:t>
            </a:r>
            <a:endParaRPr lang="en-US" altLang="zh-CN" sz="1200" kern="1200" dirty="0" smtClean="0">
              <a:solidFill>
                <a:schemeClr val="tx1"/>
              </a:solidFill>
              <a:latin typeface="+mn-lt"/>
              <a:ea typeface="+mn-ea"/>
              <a:cs typeface="+mn-cs"/>
            </a:endParaRPr>
          </a:p>
          <a:p>
            <a:pPr rtl="0"/>
            <a:r>
              <a:rPr lang="zh-TW" altLang="en-US" sz="1200" kern="1200" baseline="0" dirty="0" smtClean="0">
                <a:solidFill>
                  <a:schemeClr val="tx1"/>
                </a:solidFill>
                <a:latin typeface="+mn-lt"/>
                <a:ea typeface="+mn-ea"/>
                <a:cs typeface="+mn-cs"/>
              </a:rPr>
              <a:t>他就差遣天使清楚告訴他的僕人約翰， </a:t>
            </a:r>
          </a:p>
          <a:p>
            <a:pPr rtl="0"/>
            <a:r>
              <a:rPr lang="en-US" altLang="zh-TW" sz="1200" kern="1200" baseline="0" dirty="0" smtClean="0">
                <a:solidFill>
                  <a:schemeClr val="tx1"/>
                </a:solidFill>
                <a:latin typeface="+mn-lt"/>
                <a:ea typeface="+mn-ea"/>
                <a:cs typeface="+mn-cs"/>
              </a:rPr>
              <a:t>Rev 1:2  </a:t>
            </a:r>
            <a:r>
              <a:rPr lang="zh-TW" altLang="en-US" sz="1200" kern="1200" baseline="0" dirty="0" smtClean="0">
                <a:solidFill>
                  <a:schemeClr val="tx1"/>
                </a:solidFill>
                <a:latin typeface="+mn-lt"/>
                <a:ea typeface="+mn-ea"/>
                <a:cs typeface="+mn-cs"/>
              </a:rPr>
              <a:t>然後約翰便將自己所看見的，有關 神的道和耶穌基督的見證，都見證出來。 </a:t>
            </a:r>
          </a:p>
          <a:p>
            <a:endParaRPr lang="en-US" altLang="zh-CN"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在這裡有三件事，清楚的說出，</a:t>
            </a:r>
            <a:endParaRPr 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２</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３</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１　“</a:t>
            </a:r>
            <a:r>
              <a:rPr lang="zh-CN" altLang="en-US" sz="1200" b="1" kern="1200" dirty="0" smtClean="0">
                <a:solidFill>
                  <a:schemeClr val="tx1"/>
                </a:solidFill>
                <a:latin typeface="+mn-lt"/>
                <a:ea typeface="+mn-ea"/>
                <a:cs typeface="+mn-cs"/>
              </a:rPr>
              <a:t>是了，我必快來！阿們　”　　</a:t>
            </a:r>
            <a:r>
              <a:rPr lang="zh-CN" altLang="en-US" sz="1200" kern="1200" dirty="0" smtClean="0">
                <a:solidFill>
                  <a:schemeClr val="tx1"/>
                </a:solidFill>
                <a:latin typeface="+mn-lt"/>
                <a:ea typeface="+mn-ea"/>
                <a:cs typeface="+mn-cs"/>
              </a:rPr>
              <a:t>這是一個肯定語句，神必定再來，而且是時間緊迫，我們必須警醒，不可以糊塗過日子。</a:t>
            </a:r>
            <a:endParaRPr 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２</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３</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２　　</a:t>
            </a:r>
            <a:r>
              <a:rPr lang="zh-CN" altLang="en-US" sz="1200" b="1" kern="1200" dirty="0" smtClean="0">
                <a:solidFill>
                  <a:schemeClr val="tx1"/>
                </a:solidFill>
                <a:latin typeface="+mn-lt"/>
                <a:ea typeface="+mn-ea"/>
                <a:cs typeface="+mn-cs"/>
              </a:rPr>
              <a:t>“主耶穌啊　　”　　　</a:t>
            </a:r>
            <a:r>
              <a:rPr lang="zh-CN" altLang="en-US" sz="1200" kern="1200" dirty="0" smtClean="0">
                <a:solidFill>
                  <a:schemeClr val="tx1"/>
                </a:solidFill>
                <a:latin typeface="+mn-lt"/>
                <a:ea typeface="+mn-ea"/>
                <a:cs typeface="+mn-cs"/>
              </a:rPr>
              <a:t>舊約時代，有說等待彌賽亞，但一直不清楚，這位彌賽亞是誰？　這裡是很清楚的將耶穌名字，與永恆的救恩聯合。</a:t>
            </a:r>
            <a:endParaRPr 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２</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３</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３　　</a:t>
            </a:r>
            <a:r>
              <a:rPr lang="zh-CN" altLang="en-US" sz="1200" b="1" kern="1200" dirty="0" smtClean="0">
                <a:solidFill>
                  <a:schemeClr val="tx1"/>
                </a:solidFill>
                <a:latin typeface="+mn-lt"/>
                <a:ea typeface="+mn-ea"/>
                <a:cs typeface="+mn-cs"/>
              </a:rPr>
              <a:t>“我願你來！</a:t>
            </a:r>
            <a:r>
              <a:rPr lang="en-US" sz="1200" b="1" kern="1200" dirty="0" smtClean="0">
                <a:solidFill>
                  <a:schemeClr val="tx1"/>
                </a:solidFill>
                <a:latin typeface="+mn-lt"/>
                <a:ea typeface="+mn-ea"/>
                <a:cs typeface="+mn-cs"/>
              </a:rPr>
              <a:t> ”</a:t>
            </a:r>
            <a:r>
              <a:rPr lang="zh-CN" altLang="en-US" sz="1200" b="1"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這是表達我們信徒共同的願望，也是我們信仰的表白。我們等候主耶穌再來的盼望，正是我們生命的目標。</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A9D5E65-E1CA-4B5F-ACCD-6B4F7619DCC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537373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869B99-1108-455D-B3B6-AA29F1CC0F27}" type="datetimeFigureOut">
              <a:rPr lang="en-US" smtClean="0"/>
              <a:t>1/17/17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1698281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869B99-1108-455D-B3B6-AA29F1CC0F27}" type="datetimeFigureOut">
              <a:rPr lang="en-US" smtClean="0"/>
              <a:t>1/17/17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85978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869B99-1108-455D-B3B6-AA29F1CC0F27}" type="datetimeFigureOut">
              <a:rPr lang="en-US" smtClean="0"/>
              <a:t>1/17/17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296359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869B99-1108-455D-B3B6-AA29F1CC0F27}" type="datetimeFigureOut">
              <a:rPr lang="en-US" smtClean="0"/>
              <a:t>1/17/17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487709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869B99-1108-455D-B3B6-AA29F1CC0F27}" type="datetimeFigureOut">
              <a:rPr lang="en-US" smtClean="0"/>
              <a:t>1/17/17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601913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869B99-1108-455D-B3B6-AA29F1CC0F27}" type="datetimeFigureOut">
              <a:rPr lang="en-US" smtClean="0"/>
              <a:t>1/17/17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2461696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869B99-1108-455D-B3B6-AA29F1CC0F27}" type="datetimeFigureOut">
              <a:rPr lang="en-US" smtClean="0"/>
              <a:t>1/17/17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2223414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69B99-1108-455D-B3B6-AA29F1CC0F27}" type="datetimeFigureOut">
              <a:rPr lang="en-US" smtClean="0"/>
              <a:t>1/17/17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833252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69B99-1108-455D-B3B6-AA29F1CC0F27}" type="datetimeFigureOut">
              <a:rPr lang="en-US" smtClean="0"/>
              <a:t>1/17/17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61631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869B99-1108-455D-B3B6-AA29F1CC0F27}" type="datetimeFigureOut">
              <a:rPr lang="en-US" smtClean="0"/>
              <a:t>1/17/17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2354418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869B99-1108-455D-B3B6-AA29F1CC0F27}" type="datetimeFigureOut">
              <a:rPr lang="en-US" smtClean="0"/>
              <a:t>1/17/17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98673-BF69-47C3-8E12-4728C802F35F}" type="slidenum">
              <a:rPr lang="en-US" smtClean="0"/>
              <a:t>‹#›</a:t>
            </a:fld>
            <a:endParaRPr lang="en-US"/>
          </a:p>
        </p:txBody>
      </p:sp>
    </p:spTree>
    <p:extLst>
      <p:ext uri="{BB962C8B-B14F-4D97-AF65-F5344CB8AC3E}">
        <p14:creationId xmlns:p14="http://schemas.microsoft.com/office/powerpoint/2010/main" val="464499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1083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2418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9102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8114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5297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84911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9346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1476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9160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651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4997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869B99-1108-455D-B3B6-AA29F1CC0F27}" type="datetimeFigureOut">
              <a:rPr lang="en-US" smtClean="0"/>
              <a:t>1/17/17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998673-BF69-47C3-8E12-4728C802F35F}" type="slidenum">
              <a:rPr lang="en-US" smtClean="0"/>
              <a:t>‹#›</a:t>
            </a:fld>
            <a:endParaRPr lang="en-US"/>
          </a:p>
        </p:txBody>
      </p:sp>
    </p:spTree>
    <p:extLst>
      <p:ext uri="{BB962C8B-B14F-4D97-AF65-F5344CB8AC3E}">
        <p14:creationId xmlns:p14="http://schemas.microsoft.com/office/powerpoint/2010/main" val="18449573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E39B4-179F-4DEB-9CE9-47D884465BD0}" type="datetimeFigureOut">
              <a:rPr lang="en-US" smtClean="0">
                <a:solidFill>
                  <a:prstClr val="black">
                    <a:tint val="75000"/>
                  </a:prstClr>
                </a:solidFill>
              </a:rPr>
              <a:pPr/>
              <a:t>1/17/17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D48FB4-1AAF-4497-B1E2-3CB304A66B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6915605"/>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标题 1"/>
          <p:cNvSpPr txBox="1">
            <a:spLocks/>
          </p:cNvSpPr>
          <p:nvPr/>
        </p:nvSpPr>
        <p:spPr>
          <a:xfrm>
            <a:off x="1960153" y="1759041"/>
            <a:ext cx="5223692" cy="25257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TW" sz="8000" b="1" dirty="0">
                <a:solidFill>
                  <a:srgbClr val="C00000"/>
                </a:solidFill>
                <a:effectLst>
                  <a:glow rad="165100">
                    <a:schemeClr val="bg2">
                      <a:alpha val="70000"/>
                    </a:schemeClr>
                  </a:glow>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8000" b="1" dirty="0" smtClean="0">
                <a:solidFill>
                  <a:srgbClr val="C00000"/>
                </a:solidFill>
                <a:effectLst>
                  <a:glow rad="165100">
                    <a:schemeClr val="bg2">
                      <a:alpha val="70000"/>
                    </a:schemeClr>
                  </a:glow>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道</a:t>
            </a:r>
            <a:r>
              <a:rPr lang="en-US" altLang="zh-TW" sz="8000" b="1" dirty="0">
                <a:solidFill>
                  <a:srgbClr val="C00000"/>
                </a:solidFill>
                <a:effectLst>
                  <a:glow rad="165100">
                    <a:schemeClr val="bg2">
                      <a:alpha val="70000"/>
                    </a:schemeClr>
                  </a:glow>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sz="8000" b="1" dirty="0" smtClean="0">
                <a:latin typeface="微软雅黑" panose="020B0503020204020204" pitchFamily="34" charset="-122"/>
                <a:ea typeface="微软雅黑" panose="020B0503020204020204" pitchFamily="34" charset="-122"/>
              </a:rPr>
              <a:t/>
            </a:r>
            <a:br>
              <a:rPr lang="en-US" altLang="zh-CN" sz="8000" b="1" dirty="0" smtClean="0">
                <a:latin typeface="微软雅黑" panose="020B0503020204020204" pitchFamily="34" charset="-122"/>
                <a:ea typeface="微软雅黑" panose="020B0503020204020204" pitchFamily="34" charset="-122"/>
              </a:rPr>
            </a:br>
            <a:endParaRPr lang="zh-CN" altLang="en-US" sz="4000" b="1" dirty="0">
              <a:solidFill>
                <a:srgbClr val="FFFF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endParaRPr>
          </a:p>
        </p:txBody>
      </p:sp>
      <p:sp>
        <p:nvSpPr>
          <p:cNvPr id="4" name="TextBox 3"/>
          <p:cNvSpPr txBox="1"/>
          <p:nvPr/>
        </p:nvSpPr>
        <p:spPr>
          <a:xfrm>
            <a:off x="-146077" y="5860092"/>
            <a:ext cx="3005951" cy="707886"/>
          </a:xfrm>
          <a:prstGeom prst="rect">
            <a:avLst/>
          </a:prstGeom>
          <a:noFill/>
        </p:spPr>
        <p:txBody>
          <a:bodyPr wrap="none" rtlCol="0">
            <a:spAutoFit/>
          </a:bodyPr>
          <a:lstStyle/>
          <a:p>
            <a:pPr algn="ctr"/>
            <a:r>
              <a:rPr lang="zh-TW" altLang="en-US" sz="4000" dirty="0">
                <a:solidFill>
                  <a:srgbClr val="FFFF00"/>
                </a:solidFill>
                <a:effectLst>
                  <a:outerShdw blurRad="38100" dist="38100" dir="2700000" algn="tl">
                    <a:srgbClr val="000000">
                      <a:alpha val="43137"/>
                    </a:srgbClr>
                  </a:outerShdw>
                </a:effectLst>
                <a:latin typeface="文鼎粗圓" pitchFamily="49" charset="-120"/>
                <a:ea typeface="文鼎粗圓" pitchFamily="49" charset="-120"/>
                <a:cs typeface="Arial" pitchFamily="34" charset="0"/>
              </a:rPr>
              <a:t> </a:t>
            </a:r>
            <a:r>
              <a:rPr lang="zh-TW" altLang="en-US" sz="4000" dirty="0">
                <a:solidFill>
                  <a:schemeClr val="bg1"/>
                </a:solidFill>
                <a:effectLst>
                  <a:outerShdw blurRad="38100" dist="38100" dir="2700000" algn="tl">
                    <a:srgbClr val="000000">
                      <a:alpha val="43137"/>
                    </a:srgbClr>
                  </a:outerShdw>
                </a:effectLst>
                <a:latin typeface="文鼎粗圓" pitchFamily="49" charset="-120"/>
                <a:ea typeface="文鼎粗圓" pitchFamily="49" charset="-120"/>
                <a:cs typeface="Arial" pitchFamily="34" charset="0"/>
              </a:rPr>
              <a:t> </a:t>
            </a:r>
            <a:r>
              <a:rPr lang="zh-CN" altLang="en-US" sz="4000" dirty="0">
                <a:solidFill>
                  <a:schemeClr val="bg1"/>
                </a:solidFill>
                <a:effectLst>
                  <a:glow rad="190500">
                    <a:schemeClr val="tx1">
                      <a:alpha val="60000"/>
                    </a:schemeClr>
                  </a:glow>
                  <a:outerShdw blurRad="38100" dist="38100" dir="2700000" algn="tl">
                    <a:srgbClr val="000000">
                      <a:alpha val="43137"/>
                    </a:srgbClr>
                  </a:outerShdw>
                </a:effectLst>
                <a:latin typeface="文鼎粗圓" pitchFamily="49" charset="-120"/>
                <a:ea typeface="文鼎粗圓" pitchFamily="49" charset="-120"/>
                <a:cs typeface="Arial" pitchFamily="34" charset="0"/>
              </a:rPr>
              <a:t>主日</a:t>
            </a:r>
            <a:r>
              <a:rPr lang="zh-TW" altLang="en-US" sz="4000" dirty="0">
                <a:solidFill>
                  <a:schemeClr val="bg1"/>
                </a:solidFill>
                <a:effectLst>
                  <a:glow rad="190500">
                    <a:schemeClr val="tx1">
                      <a:alpha val="60000"/>
                    </a:schemeClr>
                  </a:glow>
                  <a:outerShdw blurRad="38100" dist="38100" dir="2700000" algn="tl">
                    <a:srgbClr val="000000">
                      <a:alpha val="43137"/>
                    </a:srgbClr>
                  </a:outerShdw>
                </a:effectLst>
                <a:latin typeface="文鼎粗圓" pitchFamily="49" charset="-120"/>
                <a:ea typeface="文鼎粗圓" pitchFamily="49" charset="-120"/>
                <a:cs typeface="Arial" pitchFamily="34" charset="0"/>
              </a:rPr>
              <a:t>信</a:t>
            </a:r>
            <a:r>
              <a:rPr lang="zh-TW" altLang="en-US" sz="4000" dirty="0" smtClean="0">
                <a:solidFill>
                  <a:schemeClr val="bg1"/>
                </a:solidFill>
                <a:effectLst>
                  <a:glow rad="190500">
                    <a:schemeClr val="tx1">
                      <a:alpha val="60000"/>
                    </a:schemeClr>
                  </a:glow>
                  <a:outerShdw blurRad="38100" dist="38100" dir="2700000" algn="tl">
                    <a:srgbClr val="000000">
                      <a:alpha val="43137"/>
                    </a:srgbClr>
                  </a:outerShdw>
                </a:effectLst>
                <a:latin typeface="文鼎粗圓" pitchFamily="49" charset="-120"/>
                <a:ea typeface="文鼎粗圓" pitchFamily="49" charset="-120"/>
                <a:cs typeface="Arial" pitchFamily="34" charset="0"/>
              </a:rPr>
              <a:t>息</a:t>
            </a:r>
            <a:r>
              <a:rPr lang="zh-CN" altLang="en-US" sz="4000" dirty="0" smtClean="0">
                <a:solidFill>
                  <a:srgbClr val="FFFF00"/>
                </a:solidFill>
                <a:effectLst>
                  <a:outerShdw blurRad="38100" dist="38100" dir="2700000" algn="tl">
                    <a:srgbClr val="000000">
                      <a:alpha val="43137"/>
                    </a:srgbClr>
                  </a:outerShdw>
                </a:effectLst>
                <a:latin typeface="文鼎粗圓" pitchFamily="49" charset="-120"/>
                <a:ea typeface="文鼎粗圓" pitchFamily="49" charset="-120"/>
                <a:cs typeface="Arial" pitchFamily="34" charset="0"/>
              </a:rPr>
              <a:t> </a:t>
            </a:r>
            <a:endParaRPr lang="en-US" altLang="zh-CN" sz="4000" dirty="0">
              <a:solidFill>
                <a:srgbClr val="FFFF00"/>
              </a:solidFill>
              <a:effectLst>
                <a:outerShdw blurRad="38100" dist="38100" dir="2700000" algn="tl">
                  <a:srgbClr val="000000">
                    <a:alpha val="43137"/>
                  </a:srgbClr>
                </a:outerShdw>
              </a:effectLst>
              <a:latin typeface="文鼎粗圓" pitchFamily="49" charset="-120"/>
              <a:ea typeface="文鼎粗圓" pitchFamily="49" charset="-120"/>
              <a:cs typeface="Arial" pitchFamily="34" charset="0"/>
            </a:endParaRPr>
          </a:p>
        </p:txBody>
      </p:sp>
      <p:sp>
        <p:nvSpPr>
          <p:cNvPr id="5" name="TextBox 4"/>
          <p:cNvSpPr txBox="1"/>
          <p:nvPr/>
        </p:nvSpPr>
        <p:spPr>
          <a:xfrm>
            <a:off x="2859874" y="5890869"/>
            <a:ext cx="2781531" cy="646331"/>
          </a:xfrm>
          <a:prstGeom prst="rect">
            <a:avLst/>
          </a:prstGeom>
          <a:noFill/>
        </p:spPr>
        <p:txBody>
          <a:bodyPr wrap="none" rtlCol="0">
            <a:spAutoFit/>
          </a:bodyPr>
          <a:lstStyle/>
          <a:p>
            <a:r>
              <a:rPr lang="en-US" altLang="zh-CN" sz="3600" dirty="0">
                <a:solidFill>
                  <a:schemeClr val="bg1"/>
                </a:solidFill>
                <a:effectLst>
                  <a:glow rad="127000">
                    <a:schemeClr val="tx1">
                      <a:alpha val="70000"/>
                    </a:schemeClr>
                  </a:glow>
                  <a:outerShdw blurRad="38100" dist="38100" dir="2700000" algn="tl">
                    <a:srgbClr val="000000">
                      <a:alpha val="43137"/>
                    </a:srgbClr>
                  </a:outerShdw>
                </a:effectLst>
                <a:latin typeface="華康黑體 Std W7" panose="020B0700000000000000" pitchFamily="34" charset="-120"/>
                <a:ea typeface="華康黑體 Std W7" panose="020B0700000000000000" pitchFamily="34" charset="-120"/>
                <a:sym typeface="Wingdings"/>
              </a:rPr>
              <a:t>1</a:t>
            </a:r>
            <a:r>
              <a:rPr lang="en-US" altLang="zh-TW" sz="3600" dirty="0" smtClean="0">
                <a:solidFill>
                  <a:schemeClr val="bg1"/>
                </a:solidFill>
                <a:effectLst>
                  <a:glow rad="127000">
                    <a:schemeClr val="tx1">
                      <a:alpha val="70000"/>
                    </a:schemeClr>
                  </a:glow>
                  <a:outerShdw blurRad="38100" dist="38100" dir="2700000" algn="tl">
                    <a:srgbClr val="000000">
                      <a:alpha val="43137"/>
                    </a:srgbClr>
                  </a:outerShdw>
                </a:effectLst>
                <a:latin typeface="華康黑體 Std W7" panose="020B0700000000000000" pitchFamily="34" charset="-120"/>
                <a:ea typeface="華康黑體 Std W7" panose="020B0700000000000000" pitchFamily="34" charset="-120"/>
                <a:sym typeface="Wingdings"/>
              </a:rPr>
              <a:t></a:t>
            </a:r>
            <a:r>
              <a:rPr lang="en-US" altLang="zh-CN" sz="3600" dirty="0" smtClean="0">
                <a:solidFill>
                  <a:schemeClr val="bg1"/>
                </a:solidFill>
                <a:effectLst>
                  <a:glow rad="127000">
                    <a:schemeClr val="tx1">
                      <a:alpha val="70000"/>
                    </a:schemeClr>
                  </a:glow>
                  <a:outerShdw blurRad="38100" dist="38100" dir="2700000" algn="tl">
                    <a:srgbClr val="000000">
                      <a:alpha val="43137"/>
                    </a:srgbClr>
                  </a:outerShdw>
                </a:effectLst>
                <a:latin typeface="華康黑體 Std W7" panose="020B0700000000000000" pitchFamily="34" charset="-120"/>
                <a:ea typeface="華康黑體 Std W7" panose="020B0700000000000000" pitchFamily="34" charset="-120"/>
                <a:sym typeface="Wingdings"/>
              </a:rPr>
              <a:t>15</a:t>
            </a:r>
            <a:r>
              <a:rPr lang="en-US" altLang="zh-TW" sz="3600" dirty="0" smtClean="0">
                <a:solidFill>
                  <a:schemeClr val="bg1"/>
                </a:solidFill>
                <a:effectLst>
                  <a:glow rad="127000">
                    <a:schemeClr val="tx1">
                      <a:alpha val="70000"/>
                    </a:schemeClr>
                  </a:glow>
                  <a:outerShdw blurRad="38100" dist="38100" dir="2700000" algn="tl">
                    <a:srgbClr val="000000">
                      <a:alpha val="43137"/>
                    </a:srgbClr>
                  </a:outerShdw>
                </a:effectLst>
                <a:latin typeface="華康黑體 Std W7" panose="020B0700000000000000" pitchFamily="34" charset="-120"/>
                <a:ea typeface="華康黑體 Std W7" panose="020B0700000000000000" pitchFamily="34" charset="-120"/>
                <a:sym typeface="Wingdings"/>
              </a:rPr>
              <a:t></a:t>
            </a:r>
            <a:r>
              <a:rPr lang="en-US" altLang="zh-TW" sz="3600" dirty="0" smtClean="0">
                <a:solidFill>
                  <a:schemeClr val="bg1"/>
                </a:solidFill>
                <a:effectLst>
                  <a:glow rad="127000">
                    <a:schemeClr val="tx1">
                      <a:alpha val="70000"/>
                    </a:schemeClr>
                  </a:glow>
                  <a:outerShdw blurRad="38100" dist="38100" dir="2700000" algn="tl">
                    <a:srgbClr val="000000">
                      <a:alpha val="43137"/>
                    </a:srgbClr>
                  </a:outerShdw>
                </a:effectLst>
                <a:latin typeface="華康黑體 Std W7" panose="020B0700000000000000" pitchFamily="34" charset="-120"/>
                <a:ea typeface="華康黑體 Std W7" panose="020B0700000000000000" pitchFamily="34" charset="-120"/>
              </a:rPr>
              <a:t>201</a:t>
            </a:r>
            <a:r>
              <a:rPr lang="en-US" altLang="zh-CN" sz="3600" dirty="0" smtClean="0">
                <a:solidFill>
                  <a:schemeClr val="bg1"/>
                </a:solidFill>
                <a:effectLst>
                  <a:glow rad="127000">
                    <a:schemeClr val="tx1">
                      <a:alpha val="70000"/>
                    </a:schemeClr>
                  </a:glow>
                  <a:outerShdw blurRad="38100" dist="38100" dir="2700000" algn="tl">
                    <a:srgbClr val="000000">
                      <a:alpha val="43137"/>
                    </a:srgbClr>
                  </a:outerShdw>
                </a:effectLst>
                <a:latin typeface="華康黑體 Std W7" panose="020B0700000000000000" pitchFamily="34" charset="-120"/>
                <a:ea typeface="華康黑體 Std W7" panose="020B0700000000000000" pitchFamily="34" charset="-120"/>
              </a:rPr>
              <a:t>7</a:t>
            </a:r>
            <a:endParaRPr lang="en-US" sz="3600" dirty="0">
              <a:solidFill>
                <a:schemeClr val="bg1"/>
              </a:solidFill>
              <a:effectLst>
                <a:glow rad="127000">
                  <a:schemeClr val="tx1">
                    <a:alpha val="70000"/>
                  </a:schemeClr>
                </a:glow>
                <a:outerShdw blurRad="38100" dist="38100" dir="2700000" algn="tl">
                  <a:srgbClr val="000000">
                    <a:alpha val="43137"/>
                  </a:srgbClr>
                </a:outerShdw>
              </a:effectLst>
              <a:latin typeface="華康黑體 Std W7" panose="020B0700000000000000" pitchFamily="34" charset="-120"/>
              <a:ea typeface="華康黑體 Std W7" panose="020B0700000000000000" pitchFamily="34" charset="-120"/>
            </a:endParaRPr>
          </a:p>
        </p:txBody>
      </p:sp>
      <p:sp>
        <p:nvSpPr>
          <p:cNvPr id="6" name="副标题 2"/>
          <p:cNvSpPr txBox="1">
            <a:spLocks/>
          </p:cNvSpPr>
          <p:nvPr/>
        </p:nvSpPr>
        <p:spPr>
          <a:xfrm>
            <a:off x="1534313" y="1075010"/>
            <a:ext cx="5809916" cy="86887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3600" b="1" dirty="0" smtClean="0">
                <a:effectLst>
                  <a:outerShdw blurRad="38100" dist="38100" dir="2700000" algn="tl">
                    <a:srgbClr val="000000">
                      <a:alpha val="43137"/>
                    </a:srgbClr>
                  </a:outerShdw>
                </a:effectLst>
              </a:rPr>
              <a:t> </a:t>
            </a:r>
            <a:r>
              <a:rPr lang="en-US" altLang="zh-CN" sz="3600" b="1" dirty="0" smtClean="0">
                <a:effectLst>
                  <a:glow rad="127000">
                    <a:schemeClr val="bg2">
                      <a:alpha val="40000"/>
                    </a:schemeClr>
                  </a:glow>
                  <a:outerShdw blurRad="38100" dist="38100" dir="2700000" algn="tl">
                    <a:srgbClr val="000000">
                      <a:alpha val="43137"/>
                    </a:srgbClr>
                  </a:outerShdw>
                </a:effectLst>
              </a:rPr>
              <a:t>《</a:t>
            </a:r>
            <a:r>
              <a:rPr lang="zh-SG" altLang="en-US" sz="3600" b="1" dirty="0" smtClean="0">
                <a:effectLst>
                  <a:glow rad="127000">
                    <a:schemeClr val="bg2">
                      <a:alpha val="40000"/>
                    </a:schemeClr>
                  </a:glow>
                  <a:outerShdw blurRad="38100" dist="38100" dir="2700000" algn="tl">
                    <a:srgbClr val="000000">
                      <a:alpha val="43137"/>
                    </a:srgbClr>
                  </a:outerShdw>
                </a:effectLst>
              </a:rPr>
              <a:t>約翰福音</a:t>
            </a:r>
            <a:r>
              <a:rPr lang="en-US" altLang="zh-CN" sz="3600" b="1" dirty="0" smtClean="0">
                <a:effectLst>
                  <a:glow rad="127000">
                    <a:schemeClr val="bg2">
                      <a:alpha val="40000"/>
                    </a:schemeClr>
                  </a:glow>
                  <a:outerShdw blurRad="38100" dist="38100" dir="2700000" algn="tl">
                    <a:srgbClr val="000000">
                      <a:alpha val="43137"/>
                    </a:srgbClr>
                  </a:outerShdw>
                </a:effectLst>
              </a:rPr>
              <a:t>》1: 1-3</a:t>
            </a:r>
            <a:r>
              <a:rPr lang="zh-TW" altLang="en-US" sz="3600" b="1" dirty="0" smtClean="0">
                <a:effectLst>
                  <a:glow rad="127000">
                    <a:schemeClr val="bg2">
                      <a:alpha val="40000"/>
                    </a:schemeClr>
                  </a:glow>
                  <a:outerShdw blurRad="38100" dist="38100" dir="2700000" algn="tl">
                    <a:srgbClr val="000000">
                      <a:alpha val="43137"/>
                    </a:srgbClr>
                  </a:outerShdw>
                </a:effectLst>
              </a:rPr>
              <a:t>、</a:t>
            </a:r>
            <a:r>
              <a:rPr lang="en-US" altLang="zh-CN" sz="3600" b="1" dirty="0" smtClean="0">
                <a:effectLst>
                  <a:glow rad="127000">
                    <a:schemeClr val="bg2">
                      <a:alpha val="40000"/>
                    </a:schemeClr>
                  </a:glow>
                  <a:outerShdw blurRad="38100" dist="38100" dir="2700000" algn="tl">
                    <a:srgbClr val="000000">
                      <a:alpha val="43137"/>
                    </a:srgbClr>
                  </a:outerShdw>
                </a:effectLst>
              </a:rPr>
              <a:t> 14-18</a:t>
            </a:r>
            <a:endParaRPr lang="zh-CN" altLang="en-US" sz="3600" b="1" dirty="0">
              <a:effectLst>
                <a:glow rad="127000">
                  <a:schemeClr val="bg2">
                    <a:alpha val="40000"/>
                  </a:schemeClr>
                </a:glow>
                <a:outerShdw blurRad="38100" dist="38100" dir="2700000" algn="tl">
                  <a:srgbClr val="000000">
                    <a:alpha val="43137"/>
                  </a:srgbClr>
                </a:outerShdw>
              </a:effectLst>
            </a:endParaRPr>
          </a:p>
        </p:txBody>
      </p:sp>
      <p:sp>
        <p:nvSpPr>
          <p:cNvPr id="7" name="Rectangle 6"/>
          <p:cNvSpPr/>
          <p:nvPr/>
        </p:nvSpPr>
        <p:spPr>
          <a:xfrm>
            <a:off x="3193702" y="2960753"/>
            <a:ext cx="3151825" cy="846386"/>
          </a:xfrm>
          <a:prstGeom prst="rect">
            <a:avLst/>
          </a:prstGeom>
        </p:spPr>
        <p:txBody>
          <a:bodyPr wrap="none">
            <a:spAutoFit/>
          </a:bodyPr>
          <a:lstStyle/>
          <a:p>
            <a:r>
              <a:rPr lang="zh-CN" altLang="en-US" sz="4900" dirty="0">
                <a:solidFill>
                  <a:schemeClr val="accent5">
                    <a:lumMod val="50000"/>
                  </a:schemeClr>
                </a:solidFill>
                <a:effectLst>
                  <a:glow rad="127000">
                    <a:schemeClr val="bg1">
                      <a:alpha val="40000"/>
                    </a:schemeClr>
                  </a:glow>
                  <a:outerShdw blurRad="38100" dist="38100" dir="2700000" algn="tl">
                    <a:srgbClr val="000000">
                      <a:alpha val="43137"/>
                    </a:srgbClr>
                  </a:outerShdw>
                </a:effectLst>
                <a:latin typeface="華康宗楷體 Std W7" pitchFamily="66" charset="-120"/>
                <a:ea typeface="華康宗楷體 Std W7" pitchFamily="66" charset="-120"/>
              </a:rPr>
              <a:t>何夫稜 </a:t>
            </a:r>
            <a:r>
              <a:rPr lang="zh-CN" altLang="en-US" sz="3400" dirty="0">
                <a:solidFill>
                  <a:schemeClr val="accent5">
                    <a:lumMod val="50000"/>
                  </a:schemeClr>
                </a:solidFill>
                <a:effectLst>
                  <a:glow rad="127000">
                    <a:schemeClr val="bg1">
                      <a:alpha val="40000"/>
                    </a:schemeClr>
                  </a:glow>
                  <a:outerShdw blurRad="38100" dist="38100" dir="2700000" algn="tl">
                    <a:srgbClr val="000000">
                      <a:alpha val="43137"/>
                    </a:srgbClr>
                  </a:outerShdw>
                </a:effectLst>
                <a:latin typeface="華康宗楷體 Std W7" pitchFamily="66" charset="-120"/>
                <a:ea typeface="華康宗楷體 Std W7" pitchFamily="66" charset="-120"/>
              </a:rPr>
              <a:t>弟兄</a:t>
            </a:r>
            <a:endParaRPr lang="en-US" sz="3400" dirty="0">
              <a:solidFill>
                <a:schemeClr val="accent5">
                  <a:lumMod val="50000"/>
                </a:schemeClr>
              </a:solidFill>
            </a:endParaRPr>
          </a:p>
        </p:txBody>
      </p:sp>
    </p:spTree>
    <p:extLst>
      <p:ext uri="{BB962C8B-B14F-4D97-AF65-F5344CB8AC3E}">
        <p14:creationId xmlns:p14="http://schemas.microsoft.com/office/powerpoint/2010/main" val="8408884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extBox 3"/>
          <p:cNvSpPr txBox="1"/>
          <p:nvPr/>
        </p:nvSpPr>
        <p:spPr>
          <a:xfrm>
            <a:off x="2719037" y="0"/>
            <a:ext cx="3724096" cy="1569660"/>
          </a:xfrm>
          <a:prstGeom prst="rect">
            <a:avLst/>
          </a:prstGeom>
          <a:noFill/>
        </p:spPr>
        <p:txBody>
          <a:bodyPr wrap="none" rtlCol="0">
            <a:spAutoFit/>
          </a:bodyPr>
          <a:lstStyle/>
          <a:p>
            <a:pPr algn="ctr"/>
            <a:r>
              <a:rPr lang="zh-CN" altLang="en-US" sz="6000" b="1" dirty="0" smtClean="0">
                <a:solidFill>
                  <a:prstClr val="black"/>
                </a:solidFill>
              </a:rPr>
              <a:t>這條</a:t>
            </a:r>
            <a:r>
              <a:rPr lang="zh-CN" altLang="en-US" sz="9600" b="1" dirty="0" smtClean="0">
                <a:solidFill>
                  <a:srgbClr val="00B050"/>
                </a:solidFill>
              </a:rPr>
              <a:t>道</a:t>
            </a:r>
            <a:r>
              <a:rPr lang="zh-CN" altLang="en-US" sz="6000" b="1" dirty="0" smtClean="0">
                <a:solidFill>
                  <a:prstClr val="black"/>
                </a:solidFill>
              </a:rPr>
              <a:t>路</a:t>
            </a:r>
            <a:endParaRPr lang="en-US" sz="6000" b="1" dirty="0">
              <a:solidFill>
                <a:prstClr val="black"/>
              </a:solidFill>
            </a:endParaRPr>
          </a:p>
        </p:txBody>
      </p:sp>
      <p:sp>
        <p:nvSpPr>
          <p:cNvPr id="6" name="TextBox 5"/>
          <p:cNvSpPr txBox="1"/>
          <p:nvPr/>
        </p:nvSpPr>
        <p:spPr>
          <a:xfrm>
            <a:off x="3352800" y="5029200"/>
            <a:ext cx="2954655" cy="1569660"/>
          </a:xfrm>
          <a:prstGeom prst="rect">
            <a:avLst/>
          </a:prstGeom>
          <a:noFill/>
        </p:spPr>
        <p:txBody>
          <a:bodyPr wrap="none" rtlCol="0">
            <a:spAutoFit/>
          </a:bodyPr>
          <a:lstStyle/>
          <a:p>
            <a:pPr algn="ctr"/>
            <a:r>
              <a:rPr lang="zh-CN" altLang="en-US" sz="6000" b="1" dirty="0" smtClean="0">
                <a:solidFill>
                  <a:prstClr val="black"/>
                </a:solidFill>
              </a:rPr>
              <a:t>傳</a:t>
            </a:r>
            <a:r>
              <a:rPr lang="zh-CN" altLang="en-US" sz="9600" b="1" dirty="0" smtClean="0">
                <a:solidFill>
                  <a:srgbClr val="00B050"/>
                </a:solidFill>
              </a:rPr>
              <a:t>道</a:t>
            </a:r>
            <a:r>
              <a:rPr lang="zh-CN" altLang="en-US" sz="6000" b="1" dirty="0" smtClean="0">
                <a:solidFill>
                  <a:prstClr val="black"/>
                </a:solidFill>
              </a:rPr>
              <a:t>人</a:t>
            </a:r>
            <a:endParaRPr lang="en-US" sz="6000" b="1" dirty="0">
              <a:solidFill>
                <a:prstClr val="black"/>
              </a:solidFill>
            </a:endParaRPr>
          </a:p>
        </p:txBody>
      </p:sp>
      <p:sp>
        <p:nvSpPr>
          <p:cNvPr id="7" name="TextBox 6"/>
          <p:cNvSpPr txBox="1"/>
          <p:nvPr/>
        </p:nvSpPr>
        <p:spPr>
          <a:xfrm>
            <a:off x="3124200" y="1676400"/>
            <a:ext cx="2954655" cy="1569660"/>
          </a:xfrm>
          <a:prstGeom prst="rect">
            <a:avLst/>
          </a:prstGeom>
          <a:noFill/>
        </p:spPr>
        <p:txBody>
          <a:bodyPr wrap="none" rtlCol="0">
            <a:spAutoFit/>
          </a:bodyPr>
          <a:lstStyle/>
          <a:p>
            <a:pPr algn="ctr"/>
            <a:r>
              <a:rPr lang="zh-CN" altLang="en-US" sz="6000" b="1" dirty="0" smtClean="0">
                <a:solidFill>
                  <a:prstClr val="black"/>
                </a:solidFill>
              </a:rPr>
              <a:t>講</a:t>
            </a:r>
            <a:r>
              <a:rPr lang="zh-CN" altLang="en-US" sz="9600" b="1" dirty="0" smtClean="0">
                <a:solidFill>
                  <a:srgbClr val="00B050"/>
                </a:solidFill>
              </a:rPr>
              <a:t>道</a:t>
            </a:r>
            <a:r>
              <a:rPr lang="zh-CN" altLang="en-US" sz="6000" b="1" dirty="0" smtClean="0">
                <a:solidFill>
                  <a:prstClr val="black"/>
                </a:solidFill>
              </a:rPr>
              <a:t>理</a:t>
            </a:r>
            <a:endParaRPr lang="en-US" sz="6000" b="1" dirty="0">
              <a:solidFill>
                <a:prstClr val="black"/>
              </a:solidFill>
            </a:endParaRPr>
          </a:p>
        </p:txBody>
      </p:sp>
      <p:sp>
        <p:nvSpPr>
          <p:cNvPr id="8" name="TextBox 7"/>
          <p:cNvSpPr txBox="1"/>
          <p:nvPr/>
        </p:nvSpPr>
        <p:spPr>
          <a:xfrm>
            <a:off x="3200400" y="3352800"/>
            <a:ext cx="2954655" cy="1569660"/>
          </a:xfrm>
          <a:prstGeom prst="rect">
            <a:avLst/>
          </a:prstGeom>
          <a:noFill/>
        </p:spPr>
        <p:txBody>
          <a:bodyPr wrap="none" rtlCol="0">
            <a:spAutoFit/>
          </a:bodyPr>
          <a:lstStyle/>
          <a:p>
            <a:pPr algn="ctr"/>
            <a:r>
              <a:rPr lang="zh-CN" altLang="en-US" sz="6000" b="1" dirty="0" smtClean="0">
                <a:solidFill>
                  <a:prstClr val="black"/>
                </a:solidFill>
              </a:rPr>
              <a:t>佈</a:t>
            </a:r>
            <a:r>
              <a:rPr lang="zh-CN" altLang="en-US" sz="9600" b="1" dirty="0" smtClean="0">
                <a:solidFill>
                  <a:srgbClr val="00B050"/>
                </a:solidFill>
              </a:rPr>
              <a:t>道</a:t>
            </a:r>
            <a:r>
              <a:rPr lang="zh-CN" altLang="en-US" sz="6000" b="1" dirty="0" smtClean="0">
                <a:solidFill>
                  <a:prstClr val="black"/>
                </a:solidFill>
              </a:rPr>
              <a:t>會</a:t>
            </a:r>
            <a:endParaRPr lang="en-US" sz="6000" b="1" dirty="0">
              <a:solidFill>
                <a:prstClr val="black"/>
              </a:solidFill>
            </a:endParaRPr>
          </a:p>
        </p:txBody>
      </p:sp>
    </p:spTree>
    <p:extLst>
      <p:ext uri="{BB962C8B-B14F-4D97-AF65-F5344CB8AC3E}">
        <p14:creationId xmlns:p14="http://schemas.microsoft.com/office/powerpoint/2010/main" val="1195605672"/>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descr="7個我是.jpg"/>
          <p:cNvPicPr>
            <a:picLocks noChangeAspect="1"/>
          </p:cNvPicPr>
          <p:nvPr/>
        </p:nvPicPr>
        <p:blipFill>
          <a:blip r:embed="rId3" cstate="print"/>
          <a:stretch>
            <a:fillRect/>
          </a:stretch>
        </p:blipFill>
        <p:spPr>
          <a:xfrm>
            <a:off x="556125" y="304799"/>
            <a:ext cx="8128785" cy="6088743"/>
          </a:xfrm>
          <a:prstGeom prst="rect">
            <a:avLst/>
          </a:prstGeom>
        </p:spPr>
      </p:pic>
    </p:spTree>
    <p:extLst>
      <p:ext uri="{BB962C8B-B14F-4D97-AF65-F5344CB8AC3E}">
        <p14:creationId xmlns:p14="http://schemas.microsoft.com/office/powerpoint/2010/main" val="20950349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28600" y="729342"/>
            <a:ext cx="8763000" cy="7140416"/>
          </a:xfrm>
          <a:prstGeom prst="rect">
            <a:avLst/>
          </a:prstGeom>
          <a:noFill/>
        </p:spPr>
        <p:txBody>
          <a:bodyPr wrap="square" rtlCol="0">
            <a:spAutoFit/>
          </a:bodyPr>
          <a:lstStyle/>
          <a:p>
            <a:r>
              <a:rPr lang="en-US" altLang="zh-TW" sz="3200" b="1" dirty="0" err="1" smtClean="0">
                <a:solidFill>
                  <a:prstClr val="black"/>
                </a:solidFill>
                <a:effectLst>
                  <a:outerShdw blurRad="38100" dist="38100" dir="2700000" algn="tl">
                    <a:srgbClr val="000000">
                      <a:alpha val="43137"/>
                    </a:srgbClr>
                  </a:outerShdw>
                </a:effectLst>
              </a:rPr>
              <a:t>Joh</a:t>
            </a:r>
            <a:r>
              <a:rPr lang="en-US" altLang="zh-TW" sz="3200" b="1" dirty="0" smtClean="0">
                <a:solidFill>
                  <a:prstClr val="black"/>
                </a:solidFill>
                <a:effectLst>
                  <a:outerShdw blurRad="38100" dist="38100" dir="2700000" algn="tl">
                    <a:srgbClr val="000000">
                      <a:alpha val="43137"/>
                    </a:srgbClr>
                  </a:outerShdw>
                </a:effectLst>
              </a:rPr>
              <a:t> 1:1-18  </a:t>
            </a:r>
            <a:r>
              <a:rPr lang="zh-TW" altLang="en-US" sz="3200" b="1" dirty="0" smtClean="0">
                <a:solidFill>
                  <a:srgbClr val="FF0000"/>
                </a:solidFill>
                <a:effectLst>
                  <a:outerShdw blurRad="38100" dist="38100" dir="2700000" algn="tl">
                    <a:srgbClr val="000000">
                      <a:alpha val="43137"/>
                    </a:srgbClr>
                  </a:outerShdw>
                </a:effectLst>
              </a:rPr>
              <a:t>太初有道，道與神同在，道就是神</a:t>
            </a:r>
            <a:r>
              <a:rPr lang="zh-TW" altLang="en-US" sz="3200" b="1" dirty="0" smtClean="0">
                <a:solidFill>
                  <a:prstClr val="black"/>
                </a:solidFill>
                <a:effectLst>
                  <a:outerShdw blurRad="38100" dist="38100" dir="2700000" algn="tl">
                    <a:srgbClr val="000000">
                      <a:alpha val="43137"/>
                    </a:srgbClr>
                  </a:outerShdw>
                </a:effectLst>
              </a:rPr>
              <a:t>。  </a:t>
            </a:r>
            <a:r>
              <a:rPr lang="en-US" altLang="zh-TW" sz="3200" b="1" dirty="0" smtClean="0">
                <a:solidFill>
                  <a:prstClr val="black"/>
                </a:solidFill>
                <a:effectLst>
                  <a:outerShdw blurRad="38100" dist="38100" dir="2700000" algn="tl">
                    <a:srgbClr val="000000">
                      <a:alpha val="43137"/>
                    </a:srgbClr>
                  </a:outerShdw>
                </a:effectLst>
              </a:rPr>
              <a:t>(2)  </a:t>
            </a:r>
            <a:r>
              <a:rPr lang="zh-TW" altLang="en-US" sz="3200" b="1" dirty="0" smtClean="0">
                <a:solidFill>
                  <a:srgbClr val="FF0000"/>
                </a:solidFill>
                <a:effectLst>
                  <a:outerShdw blurRad="38100" dist="38100" dir="2700000" algn="tl">
                    <a:srgbClr val="000000">
                      <a:alpha val="43137"/>
                    </a:srgbClr>
                  </a:outerShdw>
                </a:effectLst>
              </a:rPr>
              <a:t>這道太初與神同在</a:t>
            </a:r>
            <a:r>
              <a:rPr lang="zh-TW" altLang="en-US" sz="3200" b="1" dirty="0" smtClean="0">
                <a:solidFill>
                  <a:prstClr val="black"/>
                </a:solidFill>
                <a:effectLst>
                  <a:outerShdw blurRad="38100" dist="38100" dir="2700000" algn="tl">
                    <a:srgbClr val="000000">
                      <a:alpha val="43137"/>
                    </a:srgbClr>
                  </a:outerShdw>
                </a:effectLst>
              </a:rPr>
              <a:t>。  </a:t>
            </a:r>
            <a:r>
              <a:rPr lang="en-US" altLang="zh-TW" sz="3200" b="1" dirty="0" smtClean="0">
                <a:solidFill>
                  <a:prstClr val="black"/>
                </a:solidFill>
                <a:effectLst>
                  <a:outerShdw blurRad="38100" dist="38100" dir="2700000" algn="tl">
                    <a:srgbClr val="000000">
                      <a:alpha val="43137"/>
                    </a:srgbClr>
                  </a:outerShdw>
                </a:effectLst>
              </a:rPr>
              <a:t>(3)  </a:t>
            </a:r>
            <a:r>
              <a:rPr lang="zh-TW" altLang="en-US" sz="3200" b="1" dirty="0" smtClean="0">
                <a:solidFill>
                  <a:srgbClr val="FF0000"/>
                </a:solidFill>
                <a:effectLst>
                  <a:outerShdw blurRad="38100" dist="38100" dir="2700000" algn="tl">
                    <a:srgbClr val="000000">
                      <a:alpha val="43137"/>
                    </a:srgbClr>
                  </a:outerShdw>
                </a:effectLst>
              </a:rPr>
              <a:t>萬物是藉著造祂的</a:t>
            </a:r>
            <a:r>
              <a:rPr lang="zh-TW" altLang="en-US" sz="3200" b="1" dirty="0" smtClean="0">
                <a:solidFill>
                  <a:prstClr val="black"/>
                </a:solidFill>
                <a:effectLst>
                  <a:outerShdw blurRad="38100" dist="38100" dir="2700000" algn="tl">
                    <a:srgbClr val="000000">
                      <a:alpha val="43137"/>
                    </a:srgbClr>
                  </a:outerShdw>
                </a:effectLst>
              </a:rPr>
              <a:t>；凡被造的，沒有一樣不是藉著祂造的。</a:t>
            </a:r>
            <a:endParaRPr lang="en-US" altLang="zh-TW" sz="3200" b="1" dirty="0" smtClean="0">
              <a:solidFill>
                <a:prstClr val="black"/>
              </a:solidFill>
              <a:effectLst>
                <a:outerShdw blurRad="38100" dist="38100" dir="2700000" algn="tl">
                  <a:srgbClr val="000000">
                    <a:alpha val="43137"/>
                  </a:srgbClr>
                </a:outerShdw>
              </a:effectLst>
            </a:endParaRPr>
          </a:p>
          <a:p>
            <a:r>
              <a:rPr lang="en-US" altLang="zh-TW" sz="3200" b="1" dirty="0" smtClean="0">
                <a:solidFill>
                  <a:prstClr val="black"/>
                </a:solidFill>
                <a:effectLst>
                  <a:outerShdw blurRad="38100" dist="38100" dir="2700000" algn="tl">
                    <a:srgbClr val="000000">
                      <a:alpha val="43137"/>
                    </a:srgbClr>
                  </a:outerShdw>
                </a:effectLst>
              </a:rPr>
              <a:t>(14)  </a:t>
            </a:r>
            <a:r>
              <a:rPr lang="zh-TW" altLang="en-US" sz="3200" b="1" dirty="0" smtClean="0">
                <a:solidFill>
                  <a:srgbClr val="00B050"/>
                </a:solidFill>
                <a:effectLst>
                  <a:outerShdw blurRad="38100" dist="38100" dir="2700000" algn="tl">
                    <a:srgbClr val="000000">
                      <a:alpha val="43137"/>
                    </a:srgbClr>
                  </a:outerShdw>
                </a:effectLst>
              </a:rPr>
              <a:t>道成了肉身，住在我們中間，充充滿滿的有恩典有真理。我們也見過祂的榮光，正是父獨生子的榮光</a:t>
            </a:r>
            <a:r>
              <a:rPr lang="zh-TW" altLang="en-US" sz="3200" b="1" dirty="0" smtClean="0">
                <a:solidFill>
                  <a:srgbClr val="FF0000"/>
                </a:solidFill>
                <a:effectLst>
                  <a:outerShdw blurRad="38100" dist="38100" dir="2700000" algn="tl">
                    <a:srgbClr val="000000">
                      <a:alpha val="43137"/>
                    </a:srgbClr>
                  </a:outerShdw>
                </a:effectLst>
              </a:rPr>
              <a:t>。  </a:t>
            </a:r>
            <a:r>
              <a:rPr lang="en-US" altLang="zh-TW" sz="3200" b="1" dirty="0" smtClean="0">
                <a:solidFill>
                  <a:prstClr val="black"/>
                </a:solidFill>
                <a:effectLst>
                  <a:outerShdw blurRad="38100" dist="38100" dir="2700000" algn="tl">
                    <a:srgbClr val="000000">
                      <a:alpha val="43137"/>
                    </a:srgbClr>
                  </a:outerShdw>
                </a:effectLst>
              </a:rPr>
              <a:t>(15)  </a:t>
            </a:r>
            <a:r>
              <a:rPr lang="zh-TW" altLang="en-US" sz="3200" b="1" dirty="0" smtClean="0">
                <a:solidFill>
                  <a:prstClr val="black"/>
                </a:solidFill>
                <a:effectLst>
                  <a:outerShdw blurRad="38100" dist="38100" dir="2700000" algn="tl">
                    <a:srgbClr val="000000">
                      <a:alpha val="43137"/>
                    </a:srgbClr>
                  </a:outerShdw>
                </a:effectLst>
              </a:rPr>
              <a:t>約翰為祂作見證，喊著說：「這就是我曾說：</a:t>
            </a:r>
            <a:r>
              <a:rPr lang="en-US" altLang="zh-TW" sz="3200" b="1" dirty="0" smtClean="0">
                <a:solidFill>
                  <a:prstClr val="black"/>
                </a:solidFill>
                <a:effectLst>
                  <a:outerShdw blurRad="38100" dist="38100" dir="2700000" algn="tl">
                    <a:srgbClr val="000000">
                      <a:alpha val="43137"/>
                    </a:srgbClr>
                  </a:outerShdw>
                </a:effectLst>
              </a:rPr>
              <a:t>『</a:t>
            </a:r>
            <a:r>
              <a:rPr lang="zh-TW" altLang="en-US" sz="3200" b="1" dirty="0" smtClean="0">
                <a:solidFill>
                  <a:prstClr val="black"/>
                </a:solidFill>
                <a:effectLst>
                  <a:outerShdw blurRad="38100" dist="38100" dir="2700000" algn="tl">
                    <a:srgbClr val="000000">
                      <a:alpha val="43137"/>
                    </a:srgbClr>
                  </a:outerShdw>
                </a:effectLst>
              </a:rPr>
              <a:t>那在我以後來的，反成了在我以前的，因祂本來在我以前。</a:t>
            </a:r>
            <a:r>
              <a:rPr lang="en-US" altLang="zh-TW" sz="3200" b="1" dirty="0" smtClean="0">
                <a:solidFill>
                  <a:prstClr val="black"/>
                </a:solidFill>
                <a:effectLst>
                  <a:outerShdw blurRad="38100" dist="38100" dir="2700000" algn="tl">
                    <a:srgbClr val="000000">
                      <a:alpha val="43137"/>
                    </a:srgbClr>
                  </a:outerShdw>
                </a:effectLst>
              </a:rPr>
              <a:t>』</a:t>
            </a:r>
            <a:r>
              <a:rPr lang="zh-TW" altLang="en-US" sz="3200" b="1" dirty="0" smtClean="0">
                <a:solidFill>
                  <a:prstClr val="black"/>
                </a:solidFill>
                <a:effectLst>
                  <a:outerShdw blurRad="38100" dist="38100" dir="2700000" algn="tl">
                    <a:srgbClr val="000000">
                      <a:alpha val="43137"/>
                    </a:srgbClr>
                  </a:outerShdw>
                </a:effectLst>
              </a:rPr>
              <a:t>」  </a:t>
            </a:r>
            <a:r>
              <a:rPr lang="en-US" altLang="zh-TW" sz="3200" b="1" dirty="0" smtClean="0">
                <a:solidFill>
                  <a:prstClr val="black"/>
                </a:solidFill>
                <a:effectLst>
                  <a:outerShdw blurRad="38100" dist="38100" dir="2700000" algn="tl">
                    <a:srgbClr val="000000">
                      <a:alpha val="43137"/>
                    </a:srgbClr>
                  </a:outerShdw>
                </a:effectLst>
              </a:rPr>
              <a:t>(16)  </a:t>
            </a:r>
            <a:r>
              <a:rPr lang="zh-TW" altLang="en-US" sz="3200" b="1" dirty="0" smtClean="0">
                <a:solidFill>
                  <a:prstClr val="black"/>
                </a:solidFill>
                <a:effectLst>
                  <a:outerShdw blurRad="38100" dist="38100" dir="2700000" algn="tl">
                    <a:srgbClr val="000000">
                      <a:alpha val="43137"/>
                    </a:srgbClr>
                  </a:outerShdw>
                </a:effectLst>
              </a:rPr>
              <a:t>從祂豐滿的恩典裡，我們都領受了，而且恩上加恩。  </a:t>
            </a:r>
            <a:r>
              <a:rPr lang="en-US" altLang="zh-TW" sz="3200" b="1" dirty="0" smtClean="0">
                <a:solidFill>
                  <a:prstClr val="black"/>
                </a:solidFill>
                <a:effectLst>
                  <a:outerShdw blurRad="38100" dist="38100" dir="2700000" algn="tl">
                    <a:srgbClr val="000000">
                      <a:alpha val="43137"/>
                    </a:srgbClr>
                  </a:outerShdw>
                </a:effectLst>
              </a:rPr>
              <a:t>(17)  </a:t>
            </a:r>
            <a:r>
              <a:rPr lang="zh-TW" altLang="en-US" sz="3200" b="1" dirty="0" smtClean="0">
                <a:solidFill>
                  <a:prstClr val="black"/>
                </a:solidFill>
                <a:effectLst>
                  <a:outerShdw blurRad="38100" dist="38100" dir="2700000" algn="tl">
                    <a:srgbClr val="000000">
                      <a:alpha val="43137"/>
                    </a:srgbClr>
                  </a:outerShdw>
                </a:effectLst>
              </a:rPr>
              <a:t>律法本是藉著摩西傳的；恩典和真理都是由耶穌基督來的。  </a:t>
            </a:r>
            <a:r>
              <a:rPr lang="en-US" altLang="zh-TW" sz="3200" b="1" dirty="0" smtClean="0">
                <a:solidFill>
                  <a:prstClr val="black"/>
                </a:solidFill>
                <a:effectLst>
                  <a:outerShdw blurRad="38100" dist="38100" dir="2700000" algn="tl">
                    <a:srgbClr val="000000">
                      <a:alpha val="43137"/>
                    </a:srgbClr>
                  </a:outerShdw>
                </a:effectLst>
              </a:rPr>
              <a:t>(18)  </a:t>
            </a:r>
            <a:r>
              <a:rPr lang="zh-TW" altLang="en-US" sz="3200" b="1" dirty="0" smtClean="0">
                <a:solidFill>
                  <a:srgbClr val="7030A0"/>
                </a:solidFill>
                <a:effectLst>
                  <a:outerShdw blurRad="38100" dist="38100" dir="2700000" algn="tl">
                    <a:srgbClr val="000000">
                      <a:alpha val="43137"/>
                    </a:srgbClr>
                  </a:outerShdw>
                </a:effectLst>
              </a:rPr>
              <a:t>從來沒有人看見神，只有在父懷裡的獨生子將祂表明出來。</a:t>
            </a:r>
            <a:endParaRPr lang="en-US" sz="3200" b="1" dirty="0" smtClean="0">
              <a:solidFill>
                <a:srgbClr val="7030A0"/>
              </a:solidFill>
              <a:effectLst>
                <a:outerShdw blurRad="38100" dist="38100" dir="2700000" algn="tl">
                  <a:srgbClr val="000000">
                    <a:alpha val="43137"/>
                  </a:srgbClr>
                </a:outerShdw>
              </a:effectLst>
            </a:endParaRPr>
          </a:p>
          <a:p>
            <a:endParaRPr lang="zh-TW" altLang="en-US" sz="3200" dirty="0" smtClean="0">
              <a:solidFill>
                <a:prstClr val="black"/>
              </a:solidFill>
            </a:endParaRPr>
          </a:p>
          <a:p>
            <a:endParaRPr lang="x-none" sz="2400" dirty="0" smtClean="0">
              <a:solidFill>
                <a:prstClr val="black"/>
              </a:solidFill>
            </a:endParaRPr>
          </a:p>
          <a:p>
            <a:endParaRPr lang="en-US" dirty="0">
              <a:solidFill>
                <a:prstClr val="black"/>
              </a:solidFill>
            </a:endParaRPr>
          </a:p>
        </p:txBody>
      </p:sp>
      <p:sp>
        <p:nvSpPr>
          <p:cNvPr id="3" name="TextBox 2"/>
          <p:cNvSpPr txBox="1"/>
          <p:nvPr/>
        </p:nvSpPr>
        <p:spPr>
          <a:xfrm>
            <a:off x="3087914" y="29032"/>
            <a:ext cx="2749471" cy="707886"/>
          </a:xfrm>
          <a:prstGeom prst="rect">
            <a:avLst/>
          </a:prstGeom>
          <a:solidFill>
            <a:schemeClr val="accent2">
              <a:lumMod val="20000"/>
              <a:lumOff val="80000"/>
            </a:schemeClr>
          </a:solidFill>
        </p:spPr>
        <p:txBody>
          <a:bodyPr wrap="none" rtlCol="0">
            <a:spAutoFit/>
          </a:bodyPr>
          <a:lstStyle/>
          <a:p>
            <a:r>
              <a:rPr lang="zh-CN" altLang="en-US" sz="4000" b="1" dirty="0" smtClean="0">
                <a:solidFill>
                  <a:srgbClr val="7030A0"/>
                </a:solidFill>
              </a:rPr>
              <a:t>道是什麼？</a:t>
            </a:r>
            <a:endParaRPr lang="en-US" sz="4000" b="1" dirty="0">
              <a:solidFill>
                <a:srgbClr val="7030A0"/>
              </a:solidFill>
            </a:endParaRPr>
          </a:p>
        </p:txBody>
      </p:sp>
    </p:spTree>
    <p:extLst>
      <p:ext uri="{BB962C8B-B14F-4D97-AF65-F5344CB8AC3E}">
        <p14:creationId xmlns:p14="http://schemas.microsoft.com/office/powerpoint/2010/main" val="4036191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descr="螺旋.jpg"/>
          <p:cNvPicPr>
            <a:picLocks noChangeAspect="1"/>
          </p:cNvPicPr>
          <p:nvPr/>
        </p:nvPicPr>
        <p:blipFill>
          <a:blip r:embed="rId2" cstate="print"/>
          <a:stretch>
            <a:fillRect/>
          </a:stretch>
        </p:blipFill>
        <p:spPr>
          <a:xfrm>
            <a:off x="1371600" y="1295400"/>
            <a:ext cx="6705600" cy="3886201"/>
          </a:xfrm>
          <a:prstGeom prst="rect">
            <a:avLst/>
          </a:prstGeom>
        </p:spPr>
      </p:pic>
      <p:sp>
        <p:nvSpPr>
          <p:cNvPr id="3" name="TextBox 2"/>
          <p:cNvSpPr txBox="1"/>
          <p:nvPr/>
        </p:nvSpPr>
        <p:spPr>
          <a:xfrm>
            <a:off x="1295400" y="5288340"/>
            <a:ext cx="7571303" cy="1569660"/>
          </a:xfrm>
          <a:prstGeom prst="rect">
            <a:avLst/>
          </a:prstGeom>
          <a:noFill/>
        </p:spPr>
        <p:txBody>
          <a:bodyPr wrap="none" rtlCol="0">
            <a:spAutoFit/>
          </a:bodyPr>
          <a:lstStyle/>
          <a:p>
            <a:r>
              <a:rPr lang="zh-CN" altLang="en-US" sz="9600" dirty="0" smtClean="0">
                <a:solidFill>
                  <a:prstClr val="black"/>
                </a:solidFill>
              </a:rPr>
              <a:t>道（神的話）</a:t>
            </a:r>
            <a:endParaRPr lang="en-US" sz="9600" dirty="0">
              <a:solidFill>
                <a:prstClr val="black"/>
              </a:solidFill>
            </a:endParaRPr>
          </a:p>
        </p:txBody>
      </p:sp>
      <p:sp>
        <p:nvSpPr>
          <p:cNvPr id="4" name="TextBox 3"/>
          <p:cNvSpPr txBox="1"/>
          <p:nvPr/>
        </p:nvSpPr>
        <p:spPr>
          <a:xfrm>
            <a:off x="2667000" y="0"/>
            <a:ext cx="2646878" cy="1569660"/>
          </a:xfrm>
          <a:prstGeom prst="rect">
            <a:avLst/>
          </a:prstGeom>
          <a:noFill/>
        </p:spPr>
        <p:txBody>
          <a:bodyPr wrap="none" rtlCol="0">
            <a:spAutoFit/>
          </a:bodyPr>
          <a:lstStyle/>
          <a:p>
            <a:r>
              <a:rPr lang="zh-CN" altLang="en-US" sz="9600" dirty="0" smtClean="0">
                <a:solidFill>
                  <a:prstClr val="black"/>
                </a:solidFill>
              </a:rPr>
              <a:t>耶穌</a:t>
            </a:r>
            <a:endParaRPr lang="en-US" sz="9600" dirty="0">
              <a:solidFill>
                <a:prstClr val="black"/>
              </a:solidFill>
            </a:endParaRPr>
          </a:p>
        </p:txBody>
      </p:sp>
    </p:spTree>
    <p:extLst>
      <p:ext uri="{BB962C8B-B14F-4D97-AF65-F5344CB8AC3E}">
        <p14:creationId xmlns:p14="http://schemas.microsoft.com/office/powerpoint/2010/main" val="1778541206"/>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zh-TW" altLang="en-US" sz="6000" b="1" smtClean="0">
                <a:solidFill>
                  <a:srgbClr val="FF0000"/>
                </a:solidFill>
              </a:rPr>
              <a:t>神的創造</a:t>
            </a:r>
            <a:endParaRPr lang="en-US" sz="6000" b="1" smtClean="0">
              <a:solidFill>
                <a:srgbClr val="FF0000"/>
              </a:solidFill>
            </a:endParaRPr>
          </a:p>
        </p:txBody>
      </p:sp>
      <p:sp>
        <p:nvSpPr>
          <p:cNvPr id="3" name="Content Placeholder 2"/>
          <p:cNvSpPr>
            <a:spLocks noGrp="1"/>
          </p:cNvSpPr>
          <p:nvPr>
            <p:ph idx="1"/>
          </p:nvPr>
        </p:nvSpPr>
        <p:spPr>
          <a:xfrm>
            <a:off x="0" y="1571612"/>
            <a:ext cx="8686800" cy="4543444"/>
          </a:xfrm>
        </p:spPr>
        <p:txBody>
          <a:bodyPr/>
          <a:lstStyle/>
          <a:p>
            <a:endParaRPr lang="en-US" dirty="0" smtClean="0"/>
          </a:p>
        </p:txBody>
      </p:sp>
      <p:pic>
        <p:nvPicPr>
          <p:cNvPr id="4" name="Picture 3" descr="Genesis_creation.jpg"/>
          <p:cNvPicPr>
            <a:picLocks noChangeAspect="1"/>
          </p:cNvPicPr>
          <p:nvPr/>
        </p:nvPicPr>
        <p:blipFill>
          <a:blip r:embed="rId3" cstate="print"/>
          <a:srcRect/>
          <a:stretch>
            <a:fillRect/>
          </a:stretch>
        </p:blipFill>
        <p:spPr bwMode="auto">
          <a:xfrm>
            <a:off x="214282" y="1643050"/>
            <a:ext cx="5113337" cy="4843463"/>
          </a:xfrm>
          <a:prstGeom prst="rect">
            <a:avLst/>
          </a:prstGeom>
          <a:noFill/>
          <a:ln w="9525">
            <a:noFill/>
            <a:miter lim="800000"/>
            <a:headEnd/>
            <a:tailEnd/>
          </a:ln>
        </p:spPr>
      </p:pic>
      <p:sp>
        <p:nvSpPr>
          <p:cNvPr id="6" name="TextBox 5"/>
          <p:cNvSpPr txBox="1">
            <a:spLocks noChangeArrowheads="1"/>
          </p:cNvSpPr>
          <p:nvPr/>
        </p:nvSpPr>
        <p:spPr bwMode="auto">
          <a:xfrm>
            <a:off x="5375993" y="1860603"/>
            <a:ext cx="3262432" cy="553998"/>
          </a:xfrm>
          <a:prstGeom prst="rect">
            <a:avLst/>
          </a:prstGeom>
          <a:noFill/>
          <a:ln w="9525">
            <a:noFill/>
            <a:miter lim="800000"/>
            <a:headEnd/>
            <a:tailEnd/>
          </a:ln>
        </p:spPr>
        <p:txBody>
          <a:bodyPr wrap="none">
            <a:spAutoFit/>
          </a:bodyPr>
          <a:lstStyle/>
          <a:p>
            <a:r>
              <a:rPr lang="zh-TW" altLang="en-US" sz="3000" b="1" dirty="0">
                <a:solidFill>
                  <a:prstClr val="black"/>
                </a:solidFill>
                <a:effectLst>
                  <a:outerShdw blurRad="38100" dist="38100" dir="2700000" algn="tl">
                    <a:srgbClr val="000000">
                      <a:alpha val="43137"/>
                    </a:srgbClr>
                  </a:outerShdw>
                </a:effectLst>
              </a:rPr>
              <a:t>起初，</a:t>
            </a:r>
            <a:r>
              <a:rPr lang="zh-TW" altLang="en-US" sz="3000" b="1" dirty="0">
                <a:solidFill>
                  <a:srgbClr val="FF0000"/>
                </a:solidFill>
                <a:effectLst>
                  <a:outerShdw blurRad="38100" dist="38100" dir="2700000" algn="tl">
                    <a:srgbClr val="000000">
                      <a:alpha val="43137"/>
                    </a:srgbClr>
                  </a:outerShdw>
                </a:effectLst>
              </a:rPr>
              <a:t>神</a:t>
            </a:r>
            <a:r>
              <a:rPr lang="zh-TW" altLang="en-US" sz="3000" b="1" dirty="0">
                <a:solidFill>
                  <a:srgbClr val="00B050"/>
                </a:solidFill>
                <a:effectLst>
                  <a:outerShdw blurRad="38100" dist="38100" dir="2700000" algn="tl">
                    <a:srgbClr val="000000">
                      <a:alpha val="43137"/>
                    </a:srgbClr>
                  </a:outerShdw>
                </a:effectLst>
              </a:rPr>
              <a:t>創造</a:t>
            </a:r>
            <a:r>
              <a:rPr lang="zh-TW" altLang="en-US" sz="3000" b="1" dirty="0">
                <a:solidFill>
                  <a:prstClr val="black"/>
                </a:solidFill>
                <a:effectLst>
                  <a:outerShdw blurRad="38100" dist="38100" dir="2700000" algn="tl">
                    <a:srgbClr val="000000">
                      <a:alpha val="43137"/>
                    </a:srgbClr>
                  </a:outerShdw>
                </a:effectLst>
              </a:rPr>
              <a:t>天地</a:t>
            </a:r>
            <a:endParaRPr lang="en-US" sz="3000" b="1" dirty="0">
              <a:solidFill>
                <a:prstClr val="black"/>
              </a:solidFill>
              <a:effectLst>
                <a:outerShdw blurRad="38100" dist="38100" dir="2700000" algn="tl">
                  <a:srgbClr val="000000">
                    <a:alpha val="43137"/>
                  </a:srgbClr>
                </a:outerShdw>
              </a:effectLst>
            </a:endParaRPr>
          </a:p>
        </p:txBody>
      </p:sp>
      <p:sp>
        <p:nvSpPr>
          <p:cNvPr id="7" name="TextBox 6"/>
          <p:cNvSpPr txBox="1">
            <a:spLocks noChangeArrowheads="1"/>
          </p:cNvSpPr>
          <p:nvPr/>
        </p:nvSpPr>
        <p:spPr bwMode="auto">
          <a:xfrm>
            <a:off x="5437154" y="2786058"/>
            <a:ext cx="3706846" cy="3262432"/>
          </a:xfrm>
          <a:prstGeom prst="rect">
            <a:avLst/>
          </a:prstGeom>
          <a:noFill/>
          <a:ln w="9525">
            <a:noFill/>
            <a:miter lim="800000"/>
            <a:headEnd/>
            <a:tailEnd/>
          </a:ln>
        </p:spPr>
        <p:txBody>
          <a:bodyPr wrap="square">
            <a:spAutoFit/>
          </a:bodyPr>
          <a:lstStyle/>
          <a:p>
            <a:r>
              <a:rPr lang="zh-TW" altLang="en-US" sz="3000" b="1" dirty="0">
                <a:solidFill>
                  <a:prstClr val="black"/>
                </a:solidFill>
                <a:effectLst>
                  <a:outerShdw blurRad="38100" dist="38100" dir="2700000" algn="tl">
                    <a:srgbClr val="000000">
                      <a:alpha val="43137"/>
                    </a:srgbClr>
                  </a:outerShdw>
                </a:effectLst>
              </a:rPr>
              <a:t>地是空虛混沌，</a:t>
            </a:r>
            <a:endParaRPr lang="en-US" altLang="zh-TW" sz="3000" b="1" dirty="0">
              <a:solidFill>
                <a:prstClr val="black"/>
              </a:solidFill>
              <a:effectLst>
                <a:outerShdw blurRad="38100" dist="38100" dir="2700000" algn="tl">
                  <a:srgbClr val="000000">
                    <a:alpha val="43137"/>
                  </a:srgbClr>
                </a:outerShdw>
              </a:effectLst>
            </a:endParaRPr>
          </a:p>
          <a:p>
            <a:r>
              <a:rPr lang="zh-TW" altLang="en-US" sz="3000" b="1" dirty="0">
                <a:solidFill>
                  <a:prstClr val="black"/>
                </a:solidFill>
                <a:effectLst>
                  <a:outerShdw blurRad="38100" dist="38100" dir="2700000" algn="tl">
                    <a:srgbClr val="000000">
                      <a:alpha val="43137"/>
                    </a:srgbClr>
                  </a:outerShdw>
                </a:effectLst>
              </a:rPr>
              <a:t>淵面</a:t>
            </a:r>
            <a:r>
              <a:rPr lang="zh-TW" altLang="en-US" sz="3000" b="1" dirty="0">
                <a:solidFill>
                  <a:srgbClr val="D99694"/>
                </a:solidFill>
                <a:effectLst>
                  <a:outerShdw blurRad="38100" dist="38100" dir="2700000" algn="tl">
                    <a:srgbClr val="000000">
                      <a:alpha val="43137"/>
                    </a:srgbClr>
                  </a:outerShdw>
                </a:effectLst>
              </a:rPr>
              <a:t>黑暗</a:t>
            </a:r>
            <a:r>
              <a:rPr lang="zh-TW" altLang="en-US" sz="3000" b="1" dirty="0">
                <a:solidFill>
                  <a:prstClr val="black"/>
                </a:solidFill>
                <a:effectLst>
                  <a:outerShdw blurRad="38100" dist="38100" dir="2700000" algn="tl">
                    <a:srgbClr val="000000">
                      <a:alpha val="43137"/>
                    </a:srgbClr>
                  </a:outerShdw>
                </a:effectLst>
              </a:rPr>
              <a:t>；</a:t>
            </a:r>
            <a:endParaRPr lang="en-US" altLang="zh-TW" sz="3000" b="1" dirty="0">
              <a:solidFill>
                <a:prstClr val="black"/>
              </a:solidFill>
              <a:effectLst>
                <a:outerShdw blurRad="38100" dist="38100" dir="2700000" algn="tl">
                  <a:srgbClr val="000000">
                    <a:alpha val="43137"/>
                  </a:srgbClr>
                </a:outerShdw>
              </a:effectLst>
            </a:endParaRPr>
          </a:p>
          <a:p>
            <a:endParaRPr lang="en-US" altLang="zh-TW" sz="2800" dirty="0" smtClean="0">
              <a:solidFill>
                <a:srgbClr val="FF0000"/>
              </a:solidFill>
            </a:endParaRPr>
          </a:p>
          <a:p>
            <a:r>
              <a:rPr lang="zh-TW" altLang="en-US" sz="3000" b="1" dirty="0" smtClean="0">
                <a:solidFill>
                  <a:srgbClr val="FF0000"/>
                </a:solidFill>
                <a:effectLst>
                  <a:outerShdw blurRad="38100" dist="38100" dir="2700000" algn="tl">
                    <a:srgbClr val="000000">
                      <a:alpha val="43137"/>
                    </a:srgbClr>
                  </a:outerShdw>
                </a:effectLst>
              </a:rPr>
              <a:t>神</a:t>
            </a:r>
            <a:r>
              <a:rPr lang="zh-TW" altLang="en-US" sz="3000" b="1" dirty="0">
                <a:solidFill>
                  <a:srgbClr val="FF0000"/>
                </a:solidFill>
                <a:effectLst>
                  <a:outerShdw blurRad="38100" dist="38100" dir="2700000" algn="tl">
                    <a:srgbClr val="000000">
                      <a:alpha val="43137"/>
                    </a:srgbClr>
                  </a:outerShdw>
                </a:effectLst>
              </a:rPr>
              <a:t>的靈</a:t>
            </a:r>
            <a:r>
              <a:rPr lang="zh-TW" altLang="en-US" sz="3000" b="1" dirty="0">
                <a:solidFill>
                  <a:prstClr val="black"/>
                </a:solidFill>
                <a:effectLst>
                  <a:outerShdw blurRad="38100" dist="38100" dir="2700000" algn="tl">
                    <a:srgbClr val="000000">
                      <a:alpha val="43137"/>
                    </a:srgbClr>
                  </a:outerShdw>
                </a:effectLst>
              </a:rPr>
              <a:t>運行在</a:t>
            </a:r>
            <a:r>
              <a:rPr lang="zh-TW" altLang="en-US" sz="3000" b="1" dirty="0" smtClean="0">
                <a:solidFill>
                  <a:prstClr val="black"/>
                </a:solidFill>
                <a:effectLst>
                  <a:outerShdw blurRad="38100" dist="38100" dir="2700000" algn="tl">
                    <a:srgbClr val="000000">
                      <a:alpha val="43137"/>
                    </a:srgbClr>
                  </a:outerShdw>
                </a:effectLst>
              </a:rPr>
              <a:t>水上</a:t>
            </a:r>
            <a:r>
              <a:rPr lang="zh-TW" altLang="en-US" sz="2800" dirty="0" smtClean="0">
                <a:solidFill>
                  <a:prstClr val="black"/>
                </a:solidFill>
              </a:rPr>
              <a:t> </a:t>
            </a:r>
            <a:endParaRPr lang="en-US" altLang="zh-TW" sz="2800" dirty="0" smtClean="0">
              <a:solidFill>
                <a:prstClr val="black"/>
              </a:solidFill>
            </a:endParaRPr>
          </a:p>
          <a:p>
            <a:endParaRPr lang="en-US" altLang="zh-TW" sz="2800" dirty="0" smtClean="0">
              <a:solidFill>
                <a:srgbClr val="FF0000"/>
              </a:solidFill>
            </a:endParaRPr>
          </a:p>
          <a:p>
            <a:r>
              <a:rPr lang="zh-TW" altLang="en-US" sz="3000" b="1" dirty="0" smtClean="0">
                <a:solidFill>
                  <a:srgbClr val="FF0000"/>
                </a:solidFill>
                <a:effectLst>
                  <a:outerShdw blurRad="38100" dist="38100" dir="2700000" algn="tl">
                    <a:srgbClr val="000000">
                      <a:alpha val="43137"/>
                    </a:srgbClr>
                  </a:outerShdw>
                </a:effectLst>
              </a:rPr>
              <a:t>神 說</a:t>
            </a:r>
            <a:r>
              <a:rPr lang="zh-TW" altLang="en-US" sz="3000" b="1" dirty="0" smtClean="0">
                <a:solidFill>
                  <a:prstClr val="black"/>
                </a:solidFill>
                <a:effectLst>
                  <a:outerShdw blurRad="38100" dist="38100" dir="2700000" algn="tl">
                    <a:srgbClr val="000000">
                      <a:alpha val="43137"/>
                    </a:srgbClr>
                  </a:outerShdw>
                </a:effectLst>
              </a:rPr>
              <a:t> 、 要 有 光 、 就 有 了 光</a:t>
            </a:r>
            <a:endParaRPr lang="en-US" sz="3000" b="1" dirty="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152990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i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79830" y="221343"/>
            <a:ext cx="8991600" cy="3539430"/>
          </a:xfrm>
          <a:prstGeom prst="rect">
            <a:avLst/>
          </a:prstGeom>
          <a:noFill/>
        </p:spPr>
        <p:txBody>
          <a:bodyPr wrap="square" rtlCol="0">
            <a:spAutoFit/>
          </a:bodyPr>
          <a:lstStyle/>
          <a:p>
            <a:r>
              <a:rPr lang="zh-CN" altLang="en-US" sz="3200" b="1" dirty="0" smtClean="0">
                <a:solidFill>
                  <a:srgbClr val="FF0000"/>
                </a:solidFill>
              </a:rPr>
              <a:t>創世紀</a:t>
            </a:r>
            <a:r>
              <a:rPr lang="en-US" sz="3200" b="1" dirty="0" smtClean="0">
                <a:solidFill>
                  <a:srgbClr val="FF0000"/>
                </a:solidFill>
              </a:rPr>
              <a:t> </a:t>
            </a:r>
          </a:p>
          <a:p>
            <a:r>
              <a:rPr lang="en-US" sz="3200" b="1" dirty="0" smtClean="0">
                <a:solidFill>
                  <a:prstClr val="black"/>
                </a:solidFill>
              </a:rPr>
              <a:t>  1:3  </a:t>
            </a:r>
            <a:r>
              <a:rPr lang="zh-CN" altLang="en-US" sz="3200" b="1" dirty="0" smtClean="0">
                <a:solidFill>
                  <a:prstClr val="black"/>
                </a:solidFill>
              </a:rPr>
              <a:t>神</a:t>
            </a:r>
            <a:r>
              <a:rPr lang="zh-CN" altLang="en-US" sz="3200" b="1" dirty="0" smtClean="0">
                <a:solidFill>
                  <a:srgbClr val="FF0000"/>
                </a:solidFill>
              </a:rPr>
              <a:t>說</a:t>
            </a:r>
            <a:r>
              <a:rPr lang="zh-CN" altLang="en-US" sz="3200" b="1" dirty="0" smtClean="0">
                <a:solidFill>
                  <a:prstClr val="black"/>
                </a:solidFill>
              </a:rPr>
              <a:t>：「要有光」，就有了光。 </a:t>
            </a:r>
            <a:endParaRPr lang="en-US" sz="3200" b="1" dirty="0" smtClean="0">
              <a:solidFill>
                <a:prstClr val="black"/>
              </a:solidFill>
            </a:endParaRPr>
          </a:p>
          <a:p>
            <a:r>
              <a:rPr lang="en-US" sz="3200" b="1" dirty="0" smtClean="0">
                <a:solidFill>
                  <a:prstClr val="black"/>
                </a:solidFill>
              </a:rPr>
              <a:t>  1:6  </a:t>
            </a:r>
            <a:r>
              <a:rPr lang="zh-CN" altLang="en-US" sz="3200" b="1" dirty="0" smtClean="0">
                <a:solidFill>
                  <a:prstClr val="black"/>
                </a:solidFill>
              </a:rPr>
              <a:t>神</a:t>
            </a:r>
            <a:r>
              <a:rPr lang="zh-CN" altLang="en-US" sz="3200" b="1" dirty="0" smtClean="0">
                <a:solidFill>
                  <a:srgbClr val="FF0000"/>
                </a:solidFill>
              </a:rPr>
              <a:t>說</a:t>
            </a:r>
            <a:r>
              <a:rPr lang="zh-CN" altLang="en-US" sz="3200" b="1" dirty="0" smtClean="0">
                <a:solidFill>
                  <a:prstClr val="black"/>
                </a:solidFill>
              </a:rPr>
              <a:t>：「諸水之間要有空氣，將水分為上下。</a:t>
            </a:r>
            <a:endParaRPr lang="en-US" sz="3200" b="1" dirty="0" smtClean="0">
              <a:solidFill>
                <a:prstClr val="black"/>
              </a:solidFill>
            </a:endParaRPr>
          </a:p>
          <a:p>
            <a:r>
              <a:rPr lang="en-US" sz="3200" b="1" dirty="0" smtClean="0">
                <a:solidFill>
                  <a:prstClr val="black"/>
                </a:solidFill>
              </a:rPr>
              <a:t>1:11  </a:t>
            </a:r>
            <a:r>
              <a:rPr lang="zh-CN" altLang="en-US" sz="3200" b="1" dirty="0" smtClean="0">
                <a:solidFill>
                  <a:prstClr val="black"/>
                </a:solidFill>
              </a:rPr>
              <a:t>神</a:t>
            </a:r>
            <a:r>
              <a:rPr lang="zh-CN" altLang="en-US" sz="3200" b="1" dirty="0" smtClean="0">
                <a:solidFill>
                  <a:srgbClr val="FF0000"/>
                </a:solidFill>
              </a:rPr>
              <a:t>說</a:t>
            </a:r>
            <a:r>
              <a:rPr lang="zh-CN" altLang="en-US" sz="3200" b="1" dirty="0" smtClean="0">
                <a:solidFill>
                  <a:prstClr val="black"/>
                </a:solidFill>
              </a:rPr>
              <a:t>：「地要發生青草和結種子的菜蔬，</a:t>
            </a:r>
            <a:endParaRPr lang="en-US" sz="3200" b="1" dirty="0" smtClean="0">
              <a:solidFill>
                <a:prstClr val="black"/>
              </a:solidFill>
            </a:endParaRPr>
          </a:p>
          <a:p>
            <a:r>
              <a:rPr lang="en-US" sz="3200" b="1" dirty="0" smtClean="0">
                <a:solidFill>
                  <a:prstClr val="black"/>
                </a:solidFill>
              </a:rPr>
              <a:t>1:22  </a:t>
            </a:r>
            <a:r>
              <a:rPr lang="zh-CN" altLang="en-US" sz="3200" b="1" dirty="0" smtClean="0">
                <a:solidFill>
                  <a:prstClr val="black"/>
                </a:solidFill>
              </a:rPr>
              <a:t>神</a:t>
            </a:r>
            <a:r>
              <a:rPr lang="zh-CN" altLang="en-US" sz="3200" b="1" dirty="0" smtClean="0">
                <a:solidFill>
                  <a:srgbClr val="FF0000"/>
                </a:solidFill>
              </a:rPr>
              <a:t>說</a:t>
            </a:r>
            <a:r>
              <a:rPr lang="zh-CN" altLang="en-US" sz="3200" b="1" dirty="0" smtClean="0">
                <a:solidFill>
                  <a:prstClr val="black"/>
                </a:solidFill>
              </a:rPr>
              <a:t>：「滋生繁多，充滿海中的水；</a:t>
            </a:r>
            <a:endParaRPr lang="en-US" sz="3200" b="1" dirty="0" smtClean="0">
              <a:solidFill>
                <a:prstClr val="black"/>
              </a:solidFill>
            </a:endParaRPr>
          </a:p>
          <a:p>
            <a:r>
              <a:rPr lang="en-US" sz="3200" b="1" dirty="0" smtClean="0">
                <a:solidFill>
                  <a:prstClr val="black"/>
                </a:solidFill>
              </a:rPr>
              <a:t>1:24  </a:t>
            </a:r>
            <a:r>
              <a:rPr lang="zh-CN" altLang="en-US" sz="3200" b="1" dirty="0" smtClean="0">
                <a:solidFill>
                  <a:prstClr val="black"/>
                </a:solidFill>
              </a:rPr>
              <a:t>神</a:t>
            </a:r>
            <a:r>
              <a:rPr lang="zh-CN" altLang="en-US" sz="3200" b="1" dirty="0" smtClean="0">
                <a:solidFill>
                  <a:srgbClr val="FF0000"/>
                </a:solidFill>
              </a:rPr>
              <a:t>說</a:t>
            </a:r>
            <a:r>
              <a:rPr lang="zh-CN" altLang="en-US" sz="3200" b="1" dirty="0" smtClean="0">
                <a:solidFill>
                  <a:prstClr val="black"/>
                </a:solidFill>
              </a:rPr>
              <a:t>：「地要生出活物來，各從其類；</a:t>
            </a:r>
            <a:endParaRPr lang="en-US" sz="3200" b="1" dirty="0" smtClean="0">
              <a:solidFill>
                <a:prstClr val="black"/>
              </a:solidFill>
            </a:endParaRPr>
          </a:p>
          <a:p>
            <a:r>
              <a:rPr lang="en-US" sz="3200" b="1" dirty="0" smtClean="0">
                <a:solidFill>
                  <a:prstClr val="black"/>
                </a:solidFill>
              </a:rPr>
              <a:t>1:26  </a:t>
            </a:r>
            <a:r>
              <a:rPr lang="zh-CN" altLang="en-US" sz="3200" b="1" dirty="0" smtClean="0">
                <a:solidFill>
                  <a:prstClr val="black"/>
                </a:solidFill>
              </a:rPr>
              <a:t>神</a:t>
            </a:r>
            <a:r>
              <a:rPr lang="zh-CN" altLang="en-US" sz="3200" b="1" dirty="0" smtClean="0">
                <a:solidFill>
                  <a:srgbClr val="FF0000"/>
                </a:solidFill>
              </a:rPr>
              <a:t>說</a:t>
            </a:r>
            <a:r>
              <a:rPr lang="zh-CN" altLang="en-US" sz="3200" b="1" dirty="0" smtClean="0">
                <a:solidFill>
                  <a:prstClr val="black"/>
                </a:solidFill>
              </a:rPr>
              <a:t>：「我們要照著我們的形像、</a:t>
            </a:r>
            <a:endParaRPr lang="en-US" sz="3200" b="1" dirty="0">
              <a:solidFill>
                <a:prstClr val="black"/>
              </a:solidFill>
            </a:endParaRPr>
          </a:p>
        </p:txBody>
      </p:sp>
      <p:sp>
        <p:nvSpPr>
          <p:cNvPr id="3" name="TextBox 2"/>
          <p:cNvSpPr txBox="1"/>
          <p:nvPr/>
        </p:nvSpPr>
        <p:spPr>
          <a:xfrm>
            <a:off x="108858" y="3907970"/>
            <a:ext cx="7086600" cy="2339102"/>
          </a:xfrm>
          <a:prstGeom prst="rect">
            <a:avLst/>
          </a:prstGeom>
          <a:noFill/>
        </p:spPr>
        <p:txBody>
          <a:bodyPr wrap="square" rtlCol="0">
            <a:spAutoFit/>
          </a:bodyPr>
          <a:lstStyle/>
          <a:p>
            <a:r>
              <a:rPr lang="zh-CN" altLang="en-US" sz="3200" b="1" dirty="0" smtClean="0">
                <a:solidFill>
                  <a:srgbClr val="7030A0"/>
                </a:solidFill>
              </a:rPr>
              <a:t>歌羅西書</a:t>
            </a:r>
            <a:endParaRPr lang="en-US" sz="3200" b="1" dirty="0" smtClean="0">
              <a:solidFill>
                <a:srgbClr val="7030A0"/>
              </a:solidFill>
            </a:endParaRPr>
          </a:p>
          <a:p>
            <a:r>
              <a:rPr lang="en-US" sz="3200" b="1" dirty="0" smtClean="0">
                <a:solidFill>
                  <a:prstClr val="black"/>
                </a:solidFill>
              </a:rPr>
              <a:t>1:15  </a:t>
            </a:r>
            <a:r>
              <a:rPr lang="zh-CN" altLang="en-US" sz="3200" b="1" dirty="0" smtClean="0">
                <a:solidFill>
                  <a:prstClr val="black"/>
                </a:solidFill>
              </a:rPr>
              <a:t>愛子是那不能看見之神的像</a:t>
            </a:r>
            <a:r>
              <a:rPr lang="en-US" sz="3200" b="1" dirty="0" smtClean="0">
                <a:solidFill>
                  <a:prstClr val="black"/>
                </a:solidFill>
              </a:rPr>
              <a:t> </a:t>
            </a:r>
          </a:p>
          <a:p>
            <a:r>
              <a:rPr lang="en-US" altLang="zh-TW" sz="3200" b="1" dirty="0" smtClean="0">
                <a:solidFill>
                  <a:prstClr val="black"/>
                </a:solidFill>
              </a:rPr>
              <a:t>1:16</a:t>
            </a:r>
            <a:r>
              <a:rPr lang="en-US" sz="3200" b="1" dirty="0" smtClean="0">
                <a:solidFill>
                  <a:prstClr val="black"/>
                </a:solidFill>
              </a:rPr>
              <a:t>  </a:t>
            </a:r>
            <a:r>
              <a:rPr lang="zh-CN" altLang="en-US" sz="3200" b="1" dirty="0" smtClean="0">
                <a:solidFill>
                  <a:prstClr val="black"/>
                </a:solidFill>
              </a:rPr>
              <a:t>因為萬有都是靠</a:t>
            </a:r>
            <a:r>
              <a:rPr lang="zh-TW" altLang="en-US" sz="3200" b="1" dirty="0" smtClean="0">
                <a:solidFill>
                  <a:prstClr val="black"/>
                </a:solidFill>
              </a:rPr>
              <a:t>祂</a:t>
            </a:r>
            <a:r>
              <a:rPr lang="zh-CN" altLang="en-US" sz="3200" b="1" dirty="0" smtClean="0">
                <a:solidFill>
                  <a:prstClr val="black"/>
                </a:solidFill>
              </a:rPr>
              <a:t>造的，</a:t>
            </a:r>
            <a:endParaRPr lang="en-US" altLang="zh-CN" sz="3200" b="1" dirty="0" smtClean="0">
              <a:solidFill>
                <a:prstClr val="black"/>
              </a:solidFill>
            </a:endParaRPr>
          </a:p>
          <a:p>
            <a:r>
              <a:rPr lang="en-US" altLang="zh-TW" sz="3200" b="1" dirty="0" smtClean="0">
                <a:solidFill>
                  <a:prstClr val="black"/>
                </a:solidFill>
              </a:rPr>
              <a:t>1:17</a:t>
            </a:r>
            <a:r>
              <a:rPr lang="en-US" sz="3200" b="1" dirty="0" smtClean="0">
                <a:solidFill>
                  <a:prstClr val="black"/>
                </a:solidFill>
              </a:rPr>
              <a:t>  </a:t>
            </a:r>
            <a:r>
              <a:rPr lang="zh-TW" altLang="en-US" sz="3200" b="1" dirty="0" smtClean="0">
                <a:solidFill>
                  <a:prstClr val="black"/>
                </a:solidFill>
              </a:rPr>
              <a:t>祂</a:t>
            </a:r>
            <a:r>
              <a:rPr lang="zh-CN" altLang="en-US" sz="3200" b="1" dirty="0" smtClean="0">
                <a:solidFill>
                  <a:prstClr val="black"/>
                </a:solidFill>
              </a:rPr>
              <a:t>在萬有之先；萬有也靠</a:t>
            </a:r>
            <a:r>
              <a:rPr lang="zh-TW" altLang="en-US" sz="3200" b="1" dirty="0" smtClean="0">
                <a:solidFill>
                  <a:prstClr val="black"/>
                </a:solidFill>
              </a:rPr>
              <a:t>祂</a:t>
            </a:r>
            <a:r>
              <a:rPr lang="zh-CN" altLang="en-US" sz="3200" b="1" dirty="0" smtClean="0">
                <a:solidFill>
                  <a:prstClr val="black"/>
                </a:solidFill>
              </a:rPr>
              <a:t>而立。</a:t>
            </a:r>
            <a:endParaRPr lang="en-US" sz="3200" b="1" dirty="0" smtClean="0">
              <a:solidFill>
                <a:prstClr val="black"/>
              </a:solidFill>
            </a:endParaRPr>
          </a:p>
          <a:p>
            <a:endParaRPr lang="en-US" b="1" dirty="0">
              <a:solidFill>
                <a:prstClr val="black"/>
              </a:solidFill>
            </a:endParaRPr>
          </a:p>
        </p:txBody>
      </p:sp>
    </p:spTree>
    <p:extLst>
      <p:ext uri="{BB962C8B-B14F-4D97-AF65-F5344CB8AC3E}">
        <p14:creationId xmlns:p14="http://schemas.microsoft.com/office/powerpoint/2010/main" val="163217892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bwMode="auto">
          <a:xfrm>
            <a:off x="0" y="152400"/>
            <a:ext cx="8763000" cy="1447800"/>
          </a:xfrm>
          <a:noFill/>
          <a:ln>
            <a:miter lim="800000"/>
            <a:headEnd/>
            <a:tailEnd/>
          </a:ln>
        </p:spPr>
        <p:txBody>
          <a:bodyPr vert="horz" wrap="square" lIns="91440" tIns="45720" rIns="91440" bIns="45720" numCol="1" anchor="t" anchorCtr="0" compatLnSpc="1">
            <a:prstTxWarp prst="textNoShape">
              <a:avLst/>
            </a:prstTxWarp>
            <a:normAutofit/>
          </a:bodyPr>
          <a:lstStyle/>
          <a:p>
            <a:r>
              <a:rPr lang="zh-CN" altLang="en-US" sz="3200" b="1" dirty="0" smtClean="0"/>
              <a:t>啟示錄 </a:t>
            </a:r>
            <a:r>
              <a:rPr lang="en-US" sz="3200" b="1" dirty="0" smtClean="0"/>
              <a:t>21:6  </a:t>
            </a:r>
            <a:r>
              <a:rPr lang="zh-TW" altLang="en-US" sz="3200" b="1" dirty="0"/>
              <a:t>祂</a:t>
            </a:r>
            <a:r>
              <a:rPr lang="zh-CN" altLang="en-US" sz="3200" b="1" dirty="0" smtClean="0"/>
              <a:t>又對我說：</a:t>
            </a:r>
            <a:r>
              <a:rPr lang="en-US" altLang="zh-CN" sz="3200" b="1" dirty="0" smtClean="0"/>
              <a:t/>
            </a:r>
            <a:br>
              <a:rPr lang="en-US" altLang="zh-CN" sz="3200" b="1" dirty="0" smtClean="0"/>
            </a:br>
            <a:r>
              <a:rPr lang="zh-CN" altLang="en-US" sz="3200" b="1" dirty="0" smtClean="0"/>
              <a:t>「我是</a:t>
            </a:r>
            <a:r>
              <a:rPr lang="zh-CN" altLang="en-US" sz="3200" b="1" dirty="0" smtClean="0">
                <a:solidFill>
                  <a:srgbClr val="FF0000"/>
                </a:solidFill>
              </a:rPr>
              <a:t>阿拉法</a:t>
            </a:r>
            <a:r>
              <a:rPr lang="zh-CN" altLang="en-US" sz="3200" b="1" dirty="0" smtClean="0"/>
              <a:t>，我是</a:t>
            </a:r>
            <a:r>
              <a:rPr lang="zh-CN" altLang="en-US" sz="3200" b="1" dirty="0" smtClean="0">
                <a:solidFill>
                  <a:srgbClr val="00B050"/>
                </a:solidFill>
              </a:rPr>
              <a:t>俄梅戛</a:t>
            </a:r>
            <a:r>
              <a:rPr lang="zh-CN" altLang="en-US" sz="3200" b="1" dirty="0" smtClean="0"/>
              <a:t>，我是</a:t>
            </a:r>
            <a:r>
              <a:rPr lang="zh-CN" altLang="en-US" sz="3200" b="1" dirty="0" smtClean="0">
                <a:solidFill>
                  <a:srgbClr val="FF0000"/>
                </a:solidFill>
              </a:rPr>
              <a:t>初</a:t>
            </a:r>
            <a:r>
              <a:rPr lang="zh-CN" altLang="en-US" sz="3200" b="1" dirty="0" smtClean="0"/>
              <a:t>，我是</a:t>
            </a:r>
            <a:r>
              <a:rPr lang="zh-CN" altLang="en-US" sz="3200" b="1" dirty="0" smtClean="0">
                <a:solidFill>
                  <a:srgbClr val="00B050"/>
                </a:solidFill>
              </a:rPr>
              <a:t>終</a:t>
            </a:r>
            <a:r>
              <a:rPr lang="zh-CN" altLang="en-US" sz="3200" b="1" dirty="0" smtClean="0"/>
              <a:t>。</a:t>
            </a:r>
            <a:endParaRPr lang="en-US" sz="3200" b="1" dirty="0" smtClean="0">
              <a:solidFill>
                <a:srgbClr val="FF0000"/>
              </a:solidFill>
            </a:endParaRPr>
          </a:p>
        </p:txBody>
      </p:sp>
      <p:pic>
        <p:nvPicPr>
          <p:cNvPr id="7" name="Picture 6" descr="The_beginning_of_the_world.jpg"/>
          <p:cNvPicPr>
            <a:picLocks noChangeAspect="1"/>
          </p:cNvPicPr>
          <p:nvPr/>
        </p:nvPicPr>
        <p:blipFill>
          <a:blip r:embed="rId3" cstate="print"/>
          <a:srcRect/>
          <a:stretch>
            <a:fillRect/>
          </a:stretch>
        </p:blipFill>
        <p:spPr bwMode="auto">
          <a:xfrm>
            <a:off x="228600" y="1295400"/>
            <a:ext cx="3810000" cy="3096235"/>
          </a:xfrm>
          <a:prstGeom prst="rect">
            <a:avLst/>
          </a:prstGeom>
          <a:noFill/>
          <a:ln w="9525">
            <a:noFill/>
            <a:miter lim="800000"/>
            <a:headEnd/>
            <a:tailEnd/>
          </a:ln>
        </p:spPr>
      </p:pic>
      <p:pic>
        <p:nvPicPr>
          <p:cNvPr id="8" name="Picture 7" descr="The_End_of_The_World.jpg"/>
          <p:cNvPicPr>
            <a:picLocks noChangeAspect="1"/>
          </p:cNvPicPr>
          <p:nvPr/>
        </p:nvPicPr>
        <p:blipFill>
          <a:blip r:embed="rId4" cstate="print"/>
          <a:srcRect/>
          <a:stretch>
            <a:fillRect/>
          </a:stretch>
        </p:blipFill>
        <p:spPr bwMode="auto">
          <a:xfrm>
            <a:off x="4800600" y="1219200"/>
            <a:ext cx="3657600" cy="3121152"/>
          </a:xfrm>
          <a:prstGeom prst="rect">
            <a:avLst/>
          </a:prstGeom>
          <a:noFill/>
          <a:ln w="9525">
            <a:noFill/>
            <a:miter lim="800000"/>
            <a:headEnd/>
            <a:tailEnd/>
          </a:ln>
        </p:spPr>
      </p:pic>
      <p:pic>
        <p:nvPicPr>
          <p:cNvPr id="10" name="Picture 9" descr="新天新地.jpg"/>
          <p:cNvPicPr>
            <a:picLocks noChangeAspect="1"/>
          </p:cNvPicPr>
          <p:nvPr/>
        </p:nvPicPr>
        <p:blipFill>
          <a:blip r:embed="rId5" cstate="print"/>
          <a:stretch>
            <a:fillRect/>
          </a:stretch>
        </p:blipFill>
        <p:spPr>
          <a:xfrm>
            <a:off x="1905000" y="4419599"/>
            <a:ext cx="4800600" cy="2477233"/>
          </a:xfrm>
          <a:prstGeom prst="rect">
            <a:avLst/>
          </a:prstGeom>
        </p:spPr>
      </p:pic>
    </p:spTree>
    <p:extLst>
      <p:ext uri="{BB962C8B-B14F-4D97-AF65-F5344CB8AC3E}">
        <p14:creationId xmlns:p14="http://schemas.microsoft.com/office/powerpoint/2010/main" val="189311083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amond(in)">
                                      <p:cBhvr>
                                        <p:cTn id="1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2285984" y="142852"/>
            <a:ext cx="4301177" cy="707886"/>
          </a:xfrm>
          <a:prstGeom prst="rect">
            <a:avLst/>
          </a:prstGeom>
          <a:noFill/>
        </p:spPr>
        <p:txBody>
          <a:bodyPr wrap="none" rtlCol="0">
            <a:spAutoFit/>
          </a:bodyPr>
          <a:lstStyle/>
          <a:p>
            <a:r>
              <a:rPr lang="zh-CN" altLang="en-US" sz="4000" b="1" dirty="0" smtClean="0">
                <a:solidFill>
                  <a:srgbClr val="00B050"/>
                </a:solidFill>
              </a:rPr>
              <a:t>恩典與真理的榮光</a:t>
            </a:r>
            <a:endParaRPr lang="en-US" sz="4000" dirty="0">
              <a:solidFill>
                <a:prstClr val="black"/>
              </a:solidFill>
            </a:endParaRPr>
          </a:p>
        </p:txBody>
      </p:sp>
      <p:pic>
        <p:nvPicPr>
          <p:cNvPr id="5" name="Picture 4" descr="God_created_man_woman.jpg"/>
          <p:cNvPicPr>
            <a:picLocks noChangeAspect="1"/>
          </p:cNvPicPr>
          <p:nvPr/>
        </p:nvPicPr>
        <p:blipFill>
          <a:blip r:embed="rId3" cstate="print"/>
          <a:stretch>
            <a:fillRect/>
          </a:stretch>
        </p:blipFill>
        <p:spPr>
          <a:xfrm>
            <a:off x="109534" y="1228708"/>
            <a:ext cx="3014666" cy="1847850"/>
          </a:xfrm>
          <a:prstGeom prst="rect">
            <a:avLst/>
          </a:prstGeom>
        </p:spPr>
      </p:pic>
      <p:pic>
        <p:nvPicPr>
          <p:cNvPr id="6" name="Picture 5" descr="spirit_man.jpg"/>
          <p:cNvPicPr>
            <a:picLocks noChangeAspect="1"/>
          </p:cNvPicPr>
          <p:nvPr/>
        </p:nvPicPr>
        <p:blipFill>
          <a:blip r:embed="rId4" cstate="print"/>
          <a:stretch>
            <a:fillRect/>
          </a:stretch>
        </p:blipFill>
        <p:spPr>
          <a:xfrm>
            <a:off x="180972" y="4229104"/>
            <a:ext cx="3689732" cy="2247896"/>
          </a:xfrm>
          <a:prstGeom prst="rect">
            <a:avLst/>
          </a:prstGeom>
        </p:spPr>
      </p:pic>
      <p:pic>
        <p:nvPicPr>
          <p:cNvPr id="7" name="Picture 6" descr="manage earth.jpg"/>
          <p:cNvPicPr>
            <a:picLocks noChangeAspect="1"/>
          </p:cNvPicPr>
          <p:nvPr/>
        </p:nvPicPr>
        <p:blipFill>
          <a:blip r:embed="rId5" cstate="print"/>
          <a:stretch>
            <a:fillRect/>
          </a:stretch>
        </p:blipFill>
        <p:spPr>
          <a:xfrm>
            <a:off x="4953000" y="1219200"/>
            <a:ext cx="2819400" cy="2286000"/>
          </a:xfrm>
          <a:prstGeom prst="rect">
            <a:avLst/>
          </a:prstGeom>
        </p:spPr>
      </p:pic>
      <p:pic>
        <p:nvPicPr>
          <p:cNvPr id="8" name="Picture 7" descr="Gen_1_29.jpg"/>
          <p:cNvPicPr>
            <a:picLocks noChangeAspect="1"/>
          </p:cNvPicPr>
          <p:nvPr/>
        </p:nvPicPr>
        <p:blipFill>
          <a:blip r:embed="rId6" cstate="print"/>
          <a:stretch>
            <a:fillRect/>
          </a:stretch>
        </p:blipFill>
        <p:spPr>
          <a:xfrm>
            <a:off x="4957770" y="4343415"/>
            <a:ext cx="2967030" cy="2222409"/>
          </a:xfrm>
          <a:prstGeom prst="rect">
            <a:avLst/>
          </a:prstGeom>
        </p:spPr>
      </p:pic>
      <p:sp>
        <p:nvSpPr>
          <p:cNvPr id="10" name="TextBox 9"/>
          <p:cNvSpPr txBox="1"/>
          <p:nvPr/>
        </p:nvSpPr>
        <p:spPr>
          <a:xfrm>
            <a:off x="466724" y="800080"/>
            <a:ext cx="1628972" cy="523220"/>
          </a:xfrm>
          <a:prstGeom prst="rect">
            <a:avLst/>
          </a:prstGeom>
          <a:noFill/>
        </p:spPr>
        <p:txBody>
          <a:bodyPr wrap="none" rtlCol="0">
            <a:spAutoFit/>
          </a:bodyPr>
          <a:lstStyle/>
          <a:p>
            <a:r>
              <a:rPr lang="zh-CN" altLang="en-US" sz="2800" b="1" dirty="0" smtClean="0">
                <a:solidFill>
                  <a:srgbClr val="FF0000"/>
                </a:solidFill>
              </a:rPr>
              <a:t>形像 </a:t>
            </a:r>
            <a:r>
              <a:rPr lang="en-US" altLang="zh-CN" sz="2800" b="1" dirty="0" smtClean="0">
                <a:solidFill>
                  <a:srgbClr val="FF0000"/>
                </a:solidFill>
              </a:rPr>
              <a:t>1:27</a:t>
            </a:r>
            <a:endParaRPr lang="en-US" sz="2800" b="1" dirty="0">
              <a:solidFill>
                <a:prstClr val="black"/>
              </a:solidFill>
            </a:endParaRPr>
          </a:p>
        </p:txBody>
      </p:sp>
      <p:sp>
        <p:nvSpPr>
          <p:cNvPr id="11" name="TextBox 10"/>
          <p:cNvSpPr txBox="1"/>
          <p:nvPr/>
        </p:nvSpPr>
        <p:spPr>
          <a:xfrm>
            <a:off x="304800" y="3657600"/>
            <a:ext cx="2523448" cy="523220"/>
          </a:xfrm>
          <a:prstGeom prst="rect">
            <a:avLst/>
          </a:prstGeom>
          <a:noFill/>
        </p:spPr>
        <p:txBody>
          <a:bodyPr wrap="none" rtlCol="0">
            <a:spAutoFit/>
          </a:bodyPr>
          <a:lstStyle/>
          <a:p>
            <a:r>
              <a:rPr lang="zh-TW" altLang="en-US" sz="2800" b="1" dirty="0" smtClean="0">
                <a:solidFill>
                  <a:srgbClr val="FF0000"/>
                </a:solidFill>
              </a:rPr>
              <a:t>有靈的活人 </a:t>
            </a:r>
            <a:r>
              <a:rPr lang="en-US" altLang="zh-TW" sz="2800" b="1" dirty="0" smtClean="0">
                <a:solidFill>
                  <a:srgbClr val="FF0000"/>
                </a:solidFill>
              </a:rPr>
              <a:t>2:7</a:t>
            </a:r>
            <a:endParaRPr lang="en-US" sz="2800" b="1" dirty="0">
              <a:solidFill>
                <a:prstClr val="black"/>
              </a:solidFill>
            </a:endParaRPr>
          </a:p>
        </p:txBody>
      </p:sp>
      <p:sp>
        <p:nvSpPr>
          <p:cNvPr id="12" name="TextBox 11"/>
          <p:cNvSpPr txBox="1"/>
          <p:nvPr/>
        </p:nvSpPr>
        <p:spPr>
          <a:xfrm>
            <a:off x="5167314" y="790572"/>
            <a:ext cx="2706190" cy="523220"/>
          </a:xfrm>
          <a:prstGeom prst="rect">
            <a:avLst/>
          </a:prstGeom>
          <a:noFill/>
        </p:spPr>
        <p:txBody>
          <a:bodyPr wrap="none" rtlCol="0">
            <a:spAutoFit/>
          </a:bodyPr>
          <a:lstStyle/>
          <a:p>
            <a:r>
              <a:rPr lang="zh-CN" altLang="en-US" sz="2800" b="1" dirty="0" smtClean="0">
                <a:solidFill>
                  <a:srgbClr val="FF0000"/>
                </a:solidFill>
              </a:rPr>
              <a:t>赐福的使命 </a:t>
            </a:r>
            <a:r>
              <a:rPr lang="en-US" altLang="zh-CN" sz="2800" b="1" dirty="0" smtClean="0">
                <a:solidFill>
                  <a:srgbClr val="FF0000"/>
                </a:solidFill>
              </a:rPr>
              <a:t>1:28</a:t>
            </a:r>
            <a:endParaRPr lang="en-US" sz="2800" b="1" dirty="0">
              <a:solidFill>
                <a:prstClr val="black"/>
              </a:solidFill>
            </a:endParaRPr>
          </a:p>
        </p:txBody>
      </p:sp>
      <p:sp>
        <p:nvSpPr>
          <p:cNvPr id="13" name="TextBox 12"/>
          <p:cNvSpPr txBox="1"/>
          <p:nvPr/>
        </p:nvSpPr>
        <p:spPr>
          <a:xfrm>
            <a:off x="5524504" y="3790968"/>
            <a:ext cx="1628972" cy="523220"/>
          </a:xfrm>
          <a:prstGeom prst="rect">
            <a:avLst/>
          </a:prstGeom>
          <a:noFill/>
        </p:spPr>
        <p:txBody>
          <a:bodyPr wrap="none" rtlCol="0">
            <a:spAutoFit/>
          </a:bodyPr>
          <a:lstStyle/>
          <a:p>
            <a:r>
              <a:rPr lang="zh-TW" altLang="en-US" sz="2800" b="1" dirty="0" smtClean="0">
                <a:solidFill>
                  <a:srgbClr val="FF0000"/>
                </a:solidFill>
              </a:rPr>
              <a:t>食物 </a:t>
            </a:r>
            <a:r>
              <a:rPr lang="en-US" altLang="zh-TW" sz="2800" b="1" dirty="0" smtClean="0">
                <a:solidFill>
                  <a:srgbClr val="FF0000"/>
                </a:solidFill>
              </a:rPr>
              <a:t>1:29</a:t>
            </a:r>
            <a:endParaRPr lang="en-US" sz="2800" b="1" dirty="0">
              <a:solidFill>
                <a:prstClr val="black"/>
              </a:solidFill>
            </a:endParaRPr>
          </a:p>
        </p:txBody>
      </p:sp>
    </p:spTree>
    <p:extLst>
      <p:ext uri="{BB962C8B-B14F-4D97-AF65-F5344CB8AC3E}">
        <p14:creationId xmlns:p14="http://schemas.microsoft.com/office/powerpoint/2010/main" val="8331420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par>
                                <p:cTn id="8" presetID="8"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amond(in)">
                                      <p:cBhvr>
                                        <p:cTn id="15" dur="2000"/>
                                        <p:tgtEl>
                                          <p:spTgt spid="11"/>
                                        </p:tgtEl>
                                      </p:cBhvr>
                                    </p:animEffect>
                                  </p:childTnLst>
                                </p:cTn>
                              </p:par>
                              <p:par>
                                <p:cTn id="16" presetID="8"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amond(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amond(in)">
                                      <p:cBhvr>
                                        <p:cTn id="23" dur="2000"/>
                                        <p:tgtEl>
                                          <p:spTgt spid="12"/>
                                        </p:tgtEl>
                                      </p:cBhvr>
                                    </p:animEffect>
                                  </p:childTnLst>
                                </p:cTn>
                              </p:par>
                              <p:par>
                                <p:cTn id="24" presetID="8" presetClass="entr" presetSubtype="16"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amond(in)">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amond(in)">
                                      <p:cBhvr>
                                        <p:cTn id="31" dur="2000"/>
                                        <p:tgtEl>
                                          <p:spTgt spid="13"/>
                                        </p:tgtEl>
                                      </p:cBhvr>
                                    </p:animEffect>
                                  </p:childTnLst>
                                </p:cTn>
                              </p:par>
                              <p:par>
                                <p:cTn id="32" presetID="8"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amond(in)">
                                      <p:cBhvr>
                                        <p:cTn id="3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228600" y="304800"/>
            <a:ext cx="5493812" cy="646331"/>
          </a:xfrm>
          <a:prstGeom prst="rect">
            <a:avLst/>
          </a:prstGeom>
          <a:solidFill>
            <a:srgbClr val="00B050"/>
          </a:solidFill>
        </p:spPr>
        <p:txBody>
          <a:bodyPr wrap="none" rtlCol="0">
            <a:spAutoFit/>
          </a:bodyPr>
          <a:lstStyle/>
          <a:p>
            <a:r>
              <a:rPr lang="zh-CN" altLang="en-US" sz="3600" dirty="0" smtClean="0">
                <a:solidFill>
                  <a:prstClr val="black"/>
                </a:solidFill>
                <a:effectLst>
                  <a:outerShdw blurRad="38100" dist="38100" dir="2700000" algn="tl">
                    <a:srgbClr val="000000">
                      <a:alpha val="43137"/>
                    </a:srgbClr>
                  </a:outerShdw>
                </a:effectLst>
              </a:rPr>
              <a:t>道成了肉身住在我們中間</a:t>
            </a:r>
            <a:r>
              <a:rPr lang="zh-CN" altLang="en-US" dirty="0" smtClean="0">
                <a:solidFill>
                  <a:prstClr val="black"/>
                </a:solidFill>
              </a:rPr>
              <a:t>：</a:t>
            </a:r>
            <a:endParaRPr lang="en-US" dirty="0">
              <a:solidFill>
                <a:prstClr val="black"/>
              </a:solidFill>
            </a:endParaRPr>
          </a:p>
        </p:txBody>
      </p:sp>
      <p:sp>
        <p:nvSpPr>
          <p:cNvPr id="4" name="TextBox 3"/>
          <p:cNvSpPr txBox="1"/>
          <p:nvPr/>
        </p:nvSpPr>
        <p:spPr>
          <a:xfrm>
            <a:off x="228600" y="1028700"/>
            <a:ext cx="1508746" cy="584775"/>
          </a:xfrm>
          <a:prstGeom prst="rect">
            <a:avLst/>
          </a:prstGeom>
          <a:solidFill>
            <a:srgbClr val="FFC000"/>
          </a:solidFill>
        </p:spPr>
        <p:txBody>
          <a:bodyPr wrap="none" rtlCol="0">
            <a:spAutoFit/>
          </a:bodyPr>
          <a:lstStyle/>
          <a:p>
            <a:r>
              <a:rPr lang="zh-CN" altLang="en-US" sz="3200" b="1" dirty="0" smtClean="0">
                <a:solidFill>
                  <a:prstClr val="black"/>
                </a:solidFill>
              </a:rPr>
              <a:t>舊約： </a:t>
            </a:r>
            <a:endParaRPr lang="en-US" sz="3200" b="1" dirty="0">
              <a:solidFill>
                <a:prstClr val="black"/>
              </a:solidFill>
            </a:endParaRPr>
          </a:p>
        </p:txBody>
      </p:sp>
      <p:sp>
        <p:nvSpPr>
          <p:cNvPr id="5" name="TextBox 4"/>
          <p:cNvSpPr txBox="1"/>
          <p:nvPr/>
        </p:nvSpPr>
        <p:spPr>
          <a:xfrm>
            <a:off x="1524000" y="1905000"/>
            <a:ext cx="2236510" cy="584775"/>
          </a:xfrm>
          <a:prstGeom prst="rect">
            <a:avLst/>
          </a:prstGeom>
          <a:noFill/>
        </p:spPr>
        <p:txBody>
          <a:bodyPr wrap="none" rtlCol="0">
            <a:spAutoFit/>
          </a:bodyPr>
          <a:lstStyle/>
          <a:p>
            <a:r>
              <a:rPr lang="zh-CN" altLang="en-US" sz="3200" b="1" dirty="0" smtClean="0">
                <a:solidFill>
                  <a:prstClr val="black"/>
                </a:solidFill>
              </a:rPr>
              <a:t>摩西造會幕</a:t>
            </a:r>
            <a:endParaRPr lang="en-US" sz="3200" b="1" dirty="0">
              <a:solidFill>
                <a:prstClr val="black"/>
              </a:solidFill>
            </a:endParaRPr>
          </a:p>
        </p:txBody>
      </p:sp>
      <p:sp>
        <p:nvSpPr>
          <p:cNvPr id="6" name="TextBox 5"/>
          <p:cNvSpPr txBox="1"/>
          <p:nvPr/>
        </p:nvSpPr>
        <p:spPr>
          <a:xfrm>
            <a:off x="1524000" y="2590800"/>
            <a:ext cx="2646878" cy="584775"/>
          </a:xfrm>
          <a:prstGeom prst="rect">
            <a:avLst/>
          </a:prstGeom>
          <a:noFill/>
        </p:spPr>
        <p:txBody>
          <a:bodyPr wrap="none" rtlCol="0">
            <a:spAutoFit/>
          </a:bodyPr>
          <a:lstStyle/>
          <a:p>
            <a:r>
              <a:rPr lang="zh-CN" altLang="en-US" sz="3200" b="1" dirty="0" smtClean="0">
                <a:solidFill>
                  <a:prstClr val="black"/>
                </a:solidFill>
              </a:rPr>
              <a:t>所羅門造聖誕</a:t>
            </a:r>
            <a:endParaRPr lang="en-US" sz="3200" b="1" dirty="0">
              <a:solidFill>
                <a:prstClr val="black"/>
              </a:solidFill>
            </a:endParaRPr>
          </a:p>
        </p:txBody>
      </p:sp>
      <p:sp>
        <p:nvSpPr>
          <p:cNvPr id="7" name="TextBox 6"/>
          <p:cNvSpPr txBox="1"/>
          <p:nvPr/>
        </p:nvSpPr>
        <p:spPr>
          <a:xfrm>
            <a:off x="228600" y="3657600"/>
            <a:ext cx="1415772" cy="584775"/>
          </a:xfrm>
          <a:prstGeom prst="rect">
            <a:avLst/>
          </a:prstGeom>
          <a:solidFill>
            <a:srgbClr val="FFC000"/>
          </a:solidFill>
        </p:spPr>
        <p:txBody>
          <a:bodyPr wrap="none" rtlCol="0">
            <a:spAutoFit/>
          </a:bodyPr>
          <a:lstStyle/>
          <a:p>
            <a:r>
              <a:rPr lang="zh-CN" altLang="en-US" sz="3200" b="1" dirty="0" smtClean="0">
                <a:solidFill>
                  <a:prstClr val="black"/>
                </a:solidFill>
              </a:rPr>
              <a:t>新約</a:t>
            </a:r>
            <a:r>
              <a:rPr lang="zh-CN" altLang="en-US" sz="3200" dirty="0" smtClean="0">
                <a:solidFill>
                  <a:prstClr val="black"/>
                </a:solidFill>
              </a:rPr>
              <a:t>：</a:t>
            </a:r>
            <a:endParaRPr lang="en-US" sz="3200" dirty="0">
              <a:solidFill>
                <a:prstClr val="black"/>
              </a:solidFill>
            </a:endParaRPr>
          </a:p>
        </p:txBody>
      </p:sp>
      <p:sp>
        <p:nvSpPr>
          <p:cNvPr id="8" name="TextBox 7"/>
          <p:cNvSpPr txBox="1"/>
          <p:nvPr/>
        </p:nvSpPr>
        <p:spPr>
          <a:xfrm>
            <a:off x="163285" y="4343400"/>
            <a:ext cx="5929828" cy="584775"/>
          </a:xfrm>
          <a:prstGeom prst="rect">
            <a:avLst/>
          </a:prstGeom>
          <a:noFill/>
        </p:spPr>
        <p:txBody>
          <a:bodyPr wrap="none" rtlCol="0">
            <a:spAutoFit/>
          </a:bodyPr>
          <a:lstStyle/>
          <a:p>
            <a:r>
              <a:rPr lang="zh-CN" altLang="en-US" sz="3200" b="1" dirty="0" smtClean="0">
                <a:solidFill>
                  <a:prstClr val="black"/>
                </a:solidFill>
              </a:rPr>
              <a:t>林前：基督徒的身體都是神的殿</a:t>
            </a:r>
            <a:endParaRPr lang="en-US" sz="3200" b="1" dirty="0">
              <a:solidFill>
                <a:prstClr val="black"/>
              </a:solidFill>
            </a:endParaRPr>
          </a:p>
        </p:txBody>
      </p:sp>
      <p:sp>
        <p:nvSpPr>
          <p:cNvPr id="9" name="TextBox 8"/>
          <p:cNvSpPr txBox="1"/>
          <p:nvPr/>
        </p:nvSpPr>
        <p:spPr>
          <a:xfrm>
            <a:off x="163285" y="5029200"/>
            <a:ext cx="9144000" cy="1077218"/>
          </a:xfrm>
          <a:prstGeom prst="rect">
            <a:avLst/>
          </a:prstGeom>
          <a:noFill/>
        </p:spPr>
        <p:txBody>
          <a:bodyPr wrap="square" rtlCol="0">
            <a:spAutoFit/>
          </a:bodyPr>
          <a:lstStyle/>
          <a:p>
            <a:r>
              <a:rPr lang="zh-CN" altLang="en-US" sz="3200" b="1" dirty="0" smtClean="0">
                <a:solidFill>
                  <a:prstClr val="black"/>
                </a:solidFill>
              </a:rPr>
              <a:t>啟示錄： 神要親自與人同住 </a:t>
            </a:r>
            <a:r>
              <a:rPr lang="zh-CN" altLang="en-US" sz="3200" dirty="0" smtClean="0">
                <a:solidFill>
                  <a:prstClr val="black"/>
                </a:solidFill>
              </a:rPr>
              <a:t>（</a:t>
            </a:r>
            <a:r>
              <a:rPr lang="zh-CN" altLang="en-US" sz="3200" b="1" dirty="0" smtClean="0">
                <a:solidFill>
                  <a:prstClr val="black"/>
                </a:solidFill>
              </a:rPr>
              <a:t>神的帳幕在人間</a:t>
            </a:r>
            <a:r>
              <a:rPr lang="zh-CN" altLang="en-US" sz="3200" dirty="0" smtClean="0">
                <a:solidFill>
                  <a:prstClr val="black"/>
                </a:solidFill>
              </a:rPr>
              <a:t>），</a:t>
            </a:r>
            <a:endParaRPr lang="en-US" altLang="zh-CN" sz="3200" dirty="0" smtClean="0">
              <a:solidFill>
                <a:prstClr val="black"/>
              </a:solidFill>
            </a:endParaRPr>
          </a:p>
          <a:p>
            <a:r>
              <a:rPr lang="en-US" altLang="zh-CN" sz="3200" dirty="0" smtClean="0">
                <a:solidFill>
                  <a:prstClr val="black"/>
                </a:solidFill>
              </a:rPr>
              <a:t>                   </a:t>
            </a:r>
            <a:r>
              <a:rPr lang="zh-CN" altLang="en-US" sz="3200" b="1" dirty="0" smtClean="0">
                <a:solidFill>
                  <a:prstClr val="black"/>
                </a:solidFill>
              </a:rPr>
              <a:t>我們靈魂體，面對面與主相見</a:t>
            </a:r>
            <a:endParaRPr lang="en-US" sz="3200" b="1" dirty="0">
              <a:solidFill>
                <a:prstClr val="black"/>
              </a:solidFill>
            </a:endParaRPr>
          </a:p>
        </p:txBody>
      </p:sp>
    </p:spTree>
    <p:extLst>
      <p:ext uri="{BB962C8B-B14F-4D97-AF65-F5344CB8AC3E}">
        <p14:creationId xmlns:p14="http://schemas.microsoft.com/office/powerpoint/2010/main" val="140548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53000">
              <a:schemeClr val="accent5">
                <a:lumMod val="45000"/>
                <a:lumOff val="55000"/>
              </a:schemeClr>
            </a:gs>
            <a:gs pos="82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57200" y="1828800"/>
            <a:ext cx="7620000" cy="3077766"/>
          </a:xfrm>
          <a:prstGeom prst="rect">
            <a:avLst/>
          </a:prstGeom>
          <a:noFill/>
        </p:spPr>
        <p:txBody>
          <a:bodyPr wrap="square" rtlCol="0">
            <a:spAutoFit/>
          </a:bodyPr>
          <a:lstStyle/>
          <a:p>
            <a:r>
              <a:rPr lang="zh-TW" altLang="en-US" sz="4400" b="1" dirty="0" smtClean="0">
                <a:solidFill>
                  <a:prstClr val="black"/>
                </a:solidFill>
              </a:rPr>
              <a:t>啟示錄</a:t>
            </a:r>
            <a:r>
              <a:rPr lang="zh-TW" altLang="en-US" sz="4400" dirty="0" smtClean="0">
                <a:solidFill>
                  <a:prstClr val="black"/>
                </a:solidFill>
              </a:rPr>
              <a:t> </a:t>
            </a:r>
            <a:r>
              <a:rPr lang="en-US" sz="4400" dirty="0" smtClean="0">
                <a:solidFill>
                  <a:prstClr val="black"/>
                </a:solidFill>
              </a:rPr>
              <a:t>22:20  </a:t>
            </a:r>
            <a:r>
              <a:rPr lang="zh-CN" altLang="en-US" sz="4400" b="1" dirty="0" smtClean="0">
                <a:solidFill>
                  <a:prstClr val="black"/>
                </a:solidFill>
              </a:rPr>
              <a:t>證明這事的說：「</a:t>
            </a:r>
            <a:r>
              <a:rPr lang="zh-CN" altLang="en-US" sz="4400" b="1" dirty="0" smtClean="0">
                <a:solidFill>
                  <a:srgbClr val="00B050"/>
                </a:solidFill>
                <a:effectLst>
                  <a:outerShdw blurRad="38100" dist="38100" dir="2700000" algn="tl">
                    <a:srgbClr val="000000">
                      <a:alpha val="43137"/>
                    </a:srgbClr>
                  </a:outerShdw>
                </a:effectLst>
              </a:rPr>
              <a:t>是了，我必快來！阿們</a:t>
            </a:r>
            <a:r>
              <a:rPr lang="zh-CN" altLang="en-US" sz="4400" b="1" dirty="0" smtClean="0">
                <a:solidFill>
                  <a:prstClr val="black"/>
                </a:solidFill>
              </a:rPr>
              <a:t>！</a:t>
            </a:r>
            <a:endParaRPr lang="en-US" altLang="zh-CN" sz="4400" b="1" dirty="0" smtClean="0">
              <a:solidFill>
                <a:prstClr val="black"/>
              </a:solidFill>
            </a:endParaRPr>
          </a:p>
          <a:p>
            <a:r>
              <a:rPr lang="zh-CN" altLang="en-US" sz="4400" b="1" dirty="0" smtClean="0">
                <a:solidFill>
                  <a:srgbClr val="0070C0"/>
                </a:solidFill>
              </a:rPr>
              <a:t>    </a:t>
            </a:r>
            <a:r>
              <a:rPr lang="zh-CN" altLang="en-US" sz="4400" b="1" dirty="0" smtClean="0">
                <a:solidFill>
                  <a:srgbClr val="0070C0"/>
                </a:solidFill>
                <a:effectLst>
                  <a:outerShdw blurRad="38100" dist="38100" dir="2700000" algn="tl">
                    <a:srgbClr val="000000">
                      <a:alpha val="43137"/>
                    </a:srgbClr>
                  </a:outerShdw>
                </a:effectLst>
              </a:rPr>
              <a:t>主耶穌啊</a:t>
            </a:r>
            <a:r>
              <a:rPr lang="zh-CN" altLang="en-US" sz="4400" b="1" dirty="0" smtClean="0">
                <a:solidFill>
                  <a:prstClr val="black"/>
                </a:solidFill>
              </a:rPr>
              <a:t>，</a:t>
            </a:r>
            <a:endParaRPr lang="en-US" altLang="zh-CN" sz="4400" b="1" dirty="0" smtClean="0">
              <a:solidFill>
                <a:prstClr val="black"/>
              </a:solidFill>
            </a:endParaRPr>
          </a:p>
          <a:p>
            <a:r>
              <a:rPr lang="zh-CN" altLang="en-US" sz="4400" b="1" dirty="0" smtClean="0">
                <a:solidFill>
                  <a:srgbClr val="7030A0"/>
                </a:solidFill>
              </a:rPr>
              <a:t>    </a:t>
            </a:r>
            <a:r>
              <a:rPr lang="zh-CN" altLang="en-US" sz="4400" b="1" dirty="0" smtClean="0">
                <a:solidFill>
                  <a:srgbClr val="7030A0"/>
                </a:solidFill>
                <a:effectLst>
                  <a:outerShdw blurRad="38100" dist="38100" dir="2700000" algn="tl">
                    <a:srgbClr val="000000">
                      <a:alpha val="43137"/>
                    </a:srgbClr>
                  </a:outerShdw>
                </a:effectLst>
              </a:rPr>
              <a:t>我願你來</a:t>
            </a:r>
            <a:r>
              <a:rPr lang="zh-CN" altLang="en-US" sz="4400" b="1" dirty="0" smtClean="0">
                <a:solidFill>
                  <a:srgbClr val="7030A0"/>
                </a:solidFill>
              </a:rPr>
              <a:t>！</a:t>
            </a:r>
            <a:r>
              <a:rPr lang="zh-CN" altLang="en-US" sz="4400" b="1" dirty="0" smtClean="0">
                <a:solidFill>
                  <a:srgbClr val="7030A0"/>
                </a:solidFill>
                <a:latin typeface="SimSun" panose="02010600030101010101" pitchFamily="2" charset="-122"/>
                <a:ea typeface="SimSun" panose="02010600030101010101" pitchFamily="2" charset="-122"/>
              </a:rPr>
              <a:t>」</a:t>
            </a:r>
            <a:r>
              <a:rPr lang="zh-CN" altLang="en-US" sz="4400" b="1" dirty="0" smtClean="0">
                <a:solidFill>
                  <a:prstClr val="black"/>
                </a:solidFill>
              </a:rPr>
              <a:t> </a:t>
            </a:r>
            <a:endParaRPr lang="en-US" sz="4400" b="1"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807609693"/>
      </p:ext>
    </p:extLst>
  </p:cSld>
  <p:clrMapOvr>
    <a:masterClrMapping/>
  </p:clrMapOvr>
  <p:transition xmlns:p14="http://schemas.microsoft.com/office/powerpoint/2010/main" spd="slow">
    <p:push dir="d"/>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1635</TotalTime>
  <Words>839</Words>
  <Application>Microsoft Macintosh PowerPoint</Application>
  <PresentationFormat>On-screen Show (4:3)</PresentationFormat>
  <Paragraphs>153</Paragraphs>
  <Slides>11</Slides>
  <Notes>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11</vt:i4>
      </vt:variant>
    </vt:vector>
  </HeadingPairs>
  <TitlesOfParts>
    <vt:vector size="24" baseType="lpstr">
      <vt:lpstr>Calibri Light</vt:lpstr>
      <vt:lpstr>SimSun</vt:lpstr>
      <vt:lpstr>微軟正黑體</vt:lpstr>
      <vt:lpstr>Tw Cen MT</vt:lpstr>
      <vt:lpstr>Wingdings 3</vt:lpstr>
      <vt:lpstr>文鼎粗圓</vt:lpstr>
      <vt:lpstr>Arial Black</vt:lpstr>
      <vt:lpstr>Microsoft YaHei</vt:lpstr>
      <vt:lpstr>Sprint SF</vt:lpstr>
      <vt:lpstr>Calibri</vt:lpstr>
      <vt:lpstr>Tw Cen MT Condensed</vt:lpstr>
      <vt:lpstr>Office Theme</vt:lpstr>
      <vt:lpstr>2_Office Theme</vt:lpstr>
      <vt:lpstr>PowerPoint Presentation</vt:lpstr>
      <vt:lpstr>PowerPoint Presentation</vt:lpstr>
      <vt:lpstr>PowerPoint Presentation</vt:lpstr>
      <vt:lpstr>PowerPoint Presentation</vt:lpstr>
      <vt:lpstr>PowerPoint Presentation</vt:lpstr>
      <vt:lpstr>神的創造</vt:lpstr>
      <vt:lpstr>PowerPoint Presentation</vt:lpstr>
      <vt:lpstr>啟示錄 21:6  祂又對我說： 「我是阿拉法，我是俄梅戛，我是初，我是終。</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Balex</dc:creator>
  <cp:lastModifiedBy>Elan Chen</cp:lastModifiedBy>
  <cp:revision>62</cp:revision>
  <dcterms:created xsi:type="dcterms:W3CDTF">2016-12-29T18:12:43Z</dcterms:created>
  <dcterms:modified xsi:type="dcterms:W3CDTF">2017-01-17T16:59:30Z</dcterms:modified>
</cp:coreProperties>
</file>