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74" r:id="rId2"/>
  </p:sldMasterIdLst>
  <p:sldIdLst>
    <p:sldId id="309" r:id="rId3"/>
    <p:sldId id="304" r:id="rId4"/>
    <p:sldId id="305" r:id="rId5"/>
    <p:sldId id="306" r:id="rId6"/>
    <p:sldId id="307" r:id="rId7"/>
    <p:sldId id="30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44" d="100"/>
          <a:sy n="44" d="100"/>
        </p:scale>
        <p:origin x="-760" y="-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8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1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9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65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871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640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820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44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000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8462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118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18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3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04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B99-1108-455D-B3B6-AA29F1CC0F27}" type="datetimeFigureOut">
              <a:rPr lang="en-US" smtClean="0"/>
              <a:t>1/23/17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8673-BF69-47C3-8E12-4728C802F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8D321-6790-41CF-88D2-0C2791EE06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1864A-70ED-4CD2-BD57-AF3737D08E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8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7521" y="-207827"/>
            <a:ext cx="2833007" cy="25488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869976" y="1431187"/>
            <a:ext cx="4188097" cy="10776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勘亭流 Std W9" panose="03000900000000000000" pitchFamily="66" charset="-120"/>
                <a:ea typeface="華康勘亭流 Std W9" panose="03000900000000000000" pitchFamily="66" charset="-120"/>
              </a:rPr>
              <a:t>「捨與得」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勘亭流 Std W9" panose="03000900000000000000" pitchFamily="66" charset="-120"/>
              <a:ea typeface="華康勘亭流 Std W9" panose="03000900000000000000" pitchFamily="66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4161" y="590005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94226" y="5861587"/>
            <a:ext cx="2416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1/22/2017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0280" y="3940060"/>
            <a:ext cx="26292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邢承中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弟兄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4630" y="2301136"/>
            <a:ext cx="311976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腓立比書 </a:t>
            </a:r>
            <a:r>
              <a:rPr lang="en-US" altLang="zh-TW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3:7-8</a:t>
            </a:r>
            <a:endParaRPr lang="en-US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27553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5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86"/>
            <a:ext cx="8229600" cy="944562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</a:rPr>
              <a:t>經文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743" y="794657"/>
            <a:ext cx="8904514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第八天受割禮、我是以色列族、便雅憫支派的人、是希伯來人所生的希伯來人．就律法說、我是法利賽人．就熱心說、我是逼迫教會的．就律法上的義說、我是無可指摘的。只是我先前以為與我有益的、我現在因基督都當作有損的。不但如此、我也將萬事當作有損的、因我以認識我主基督耶穌為至寶。我為他已經丟棄萬事、看作糞土、為要得著基督．並且得以在他裏面、不是有自己因律法而得的義、乃是有</a:t>
            </a:r>
            <a:r>
              <a:rPr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信基督的義、就是因信　神而來的義．使我認識基督、曉得他復活的大能、並且曉得和他一同受苦、效法他的死．或者我也得以從死裏復活</a:t>
            </a: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。這不是說、我已經得著了、已經完全了．我乃是竭力追求、或者可以得著基督耶穌所以得著我的。</a:t>
            </a:r>
            <a:r>
              <a:rPr lang="en-US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〔</a:t>
            </a: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所以得著我的或作所要我得的</a:t>
            </a:r>
            <a:r>
              <a:rPr lang="en-US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〕</a:t>
            </a: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弟兄們、我不是以為自己已經得著了．我只有一件事、就是忘記背後努力面前的、向著標竿直跑、</a:t>
            </a:r>
            <a:r>
              <a:rPr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要得　神在基督耶穌裏從上面召我來得的獎賞</a:t>
            </a: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en-US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﹝</a:t>
            </a: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腓 </a:t>
            </a:r>
            <a:r>
              <a:rPr lang="en-US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3:5-14﹞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397131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</a:rPr>
              <a:t>捨棄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身份（血統，特權，生活形態）與地位（知識，成就，權勢）的虛空</a:t>
            </a:r>
            <a:endParaRPr lang="en-US" altLang="zh-TW" b="1" dirty="0"/>
          </a:p>
          <a:p>
            <a:r>
              <a:rPr lang="zh-TW" altLang="en-US" b="1" dirty="0"/>
              <a:t>願意丟棄萬事，為要得著基督</a:t>
            </a:r>
            <a:endParaRPr lang="en-US" altLang="zh-TW" b="1" dirty="0"/>
          </a:p>
          <a:p>
            <a:pPr lvl="1"/>
            <a:r>
              <a:rPr lang="zh-TW" altLang="en-US" b="1" dirty="0"/>
              <a:t>萬事包括有害的事，或未必有害的事</a:t>
            </a:r>
            <a:endParaRPr lang="en-US" altLang="zh-TW" b="1" dirty="0"/>
          </a:p>
          <a:p>
            <a:r>
              <a:rPr lang="zh-TW" altLang="en-US" b="1" dirty="0"/>
              <a:t>生命目標的轉變</a:t>
            </a:r>
            <a:endParaRPr lang="en-US" altLang="zh-TW" b="1" dirty="0"/>
          </a:p>
          <a:p>
            <a:pPr lvl="1"/>
            <a:r>
              <a:rPr lang="zh-TW" altLang="en-US" b="1" dirty="0"/>
              <a:t>由自我中心轉變為以基督耶穌為中心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0230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</a:rPr>
              <a:t>得著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zh-TW" altLang="en-US" b="1" dirty="0"/>
              <a:t>“只是”與“不但如此”</a:t>
            </a:r>
            <a:endParaRPr lang="en-US" altLang="zh-TW" b="1" dirty="0"/>
          </a:p>
          <a:p>
            <a:r>
              <a:rPr lang="zh-TW" altLang="en-US" b="1" dirty="0"/>
              <a:t>因信基督的義</a:t>
            </a:r>
            <a:endParaRPr lang="en-US" altLang="zh-TW" b="1" dirty="0"/>
          </a:p>
          <a:p>
            <a:pPr lvl="1"/>
            <a:r>
              <a:rPr lang="zh-TW" altLang="en-US" b="1" dirty="0"/>
              <a:t>捨的是行為的義，得的是地位的義</a:t>
            </a:r>
            <a:endParaRPr lang="en-US" altLang="zh-TW" b="1" dirty="0"/>
          </a:p>
          <a:p>
            <a:r>
              <a:rPr lang="zh-TW" altLang="en-US" b="1" dirty="0"/>
              <a:t>認識，曉得並經歷基督</a:t>
            </a:r>
            <a:endParaRPr lang="en-US" altLang="zh-TW" b="1" dirty="0"/>
          </a:p>
          <a:p>
            <a:pPr lvl="1"/>
            <a:r>
              <a:rPr lang="zh-TW" altLang="en-US" b="1" dirty="0"/>
              <a:t>認識基督耶穌並祂犧牲的愛</a:t>
            </a:r>
            <a:endParaRPr lang="en-US" altLang="zh-TW" b="1" dirty="0"/>
          </a:p>
          <a:p>
            <a:pPr lvl="1"/>
            <a:r>
              <a:rPr lang="zh-TW" altLang="en-US" b="1" dirty="0"/>
              <a:t>曉得祂復活的大能</a:t>
            </a:r>
            <a:endParaRPr lang="en-US" altLang="zh-TW" b="1" dirty="0"/>
          </a:p>
          <a:p>
            <a:pPr lvl="1"/>
            <a:r>
              <a:rPr lang="zh-TW" altLang="en-US" b="1" dirty="0"/>
              <a:t>經歷基督耶穌受苦，受死與復活</a:t>
            </a:r>
            <a:endParaRPr lang="en-US" altLang="zh-TW" b="1" dirty="0"/>
          </a:p>
          <a:p>
            <a:r>
              <a:rPr lang="zh-TW" altLang="en-US" b="1" dirty="0"/>
              <a:t>得那永遠的獎賞，乃是基督耶穌所要我們得的</a:t>
            </a:r>
            <a:endParaRPr lang="en-US" altLang="zh-TW" b="1" dirty="0"/>
          </a:p>
          <a:p>
            <a:pPr lvl="1"/>
            <a:r>
              <a:rPr lang="zh-TW" altLang="en-US" b="1" dirty="0"/>
              <a:t>忘記背後，努力面前，向著標竿直跑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8634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</a:rPr>
              <a:t>豐盛的得著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600200"/>
          <a:ext cx="8077200" cy="4541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="" xmlns:a16="http://schemas.microsoft.com/office/drawing/2014/main" val="2990051698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3542248886"/>
                    </a:ext>
                  </a:extLst>
                </a:gridCol>
                <a:gridCol w="3352800">
                  <a:extLst>
                    <a:ext uri="{9D8B030D-6E8A-4147-A177-3AD203B41FA5}">
                      <a16:colId xmlns="" xmlns:a16="http://schemas.microsoft.com/office/drawing/2014/main" val="53567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800" b="1" dirty="0"/>
                        <a:t>因信稱義（已成就）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/>
                        <a:t>得以在基督裡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/>
                        <a:t>與基督的恩典和國度有份</a:t>
                      </a:r>
                      <a:endParaRPr lang="en-US" altLang="zh-TW" sz="2800" dirty="0"/>
                    </a:p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172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b="1" dirty="0"/>
                        <a:t>得救成聖（現在進行）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/>
                        <a:t>得以讓基督在我裡面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/>
                        <a:t>認識基督，曉得祂復活大能，經歷祂受苦，受死，復活</a:t>
                      </a:r>
                      <a:endParaRPr lang="en-US" altLang="zh-TW" sz="2800" b="1" dirty="0"/>
                    </a:p>
                    <a:p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39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800" b="1" dirty="0"/>
                        <a:t>得勝蒙賞（未來完成）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/>
                        <a:t>得以與基督合而為一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/>
                        <a:t>得著神在基督裡所賜的獎賞</a:t>
                      </a:r>
                      <a:endParaRPr lang="en-US" altLang="zh-TW" sz="2800" b="1" dirty="0"/>
                    </a:p>
                    <a:p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1390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735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chemeClr val="accent5">
                    <a:lumMod val="75000"/>
                  </a:schemeClr>
                </a:solidFill>
              </a:rPr>
              <a:t>結語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你願意有所</a:t>
            </a:r>
            <a:r>
              <a:rPr lang="zh-TW" altLang="en-US" b="1" dirty="0">
                <a:solidFill>
                  <a:srgbClr val="FF0000"/>
                </a:solidFill>
              </a:rPr>
              <a:t>捨棄</a:t>
            </a:r>
            <a:r>
              <a:rPr lang="zh-TW" altLang="en-US" b="1" dirty="0"/>
              <a:t>嗎？你要真正的</a:t>
            </a:r>
            <a:r>
              <a:rPr lang="zh-TW" altLang="en-US" b="1" dirty="0">
                <a:solidFill>
                  <a:srgbClr val="FF0000"/>
                </a:solidFill>
              </a:rPr>
              <a:t>得著</a:t>
            </a:r>
            <a:r>
              <a:rPr lang="zh-TW" altLang="en-US" b="1" dirty="0"/>
              <a:t>嗎？</a:t>
            </a:r>
            <a:endParaRPr lang="en-US" altLang="zh-TW" b="1" dirty="0"/>
          </a:p>
          <a:p>
            <a:r>
              <a:rPr lang="zh-TW" altLang="en-US" b="1" dirty="0"/>
              <a:t>你响往那個由自我中心轉變為以</a:t>
            </a:r>
            <a:r>
              <a:rPr lang="zh-TW" altLang="en-US" b="1" dirty="0">
                <a:solidFill>
                  <a:srgbClr val="FF0000"/>
                </a:solidFill>
              </a:rPr>
              <a:t>基督為中心</a:t>
            </a:r>
            <a:r>
              <a:rPr lang="zh-TW" altLang="en-US" b="1" dirty="0"/>
              <a:t>的人生嗎？</a:t>
            </a:r>
            <a:endParaRPr lang="en-US" altLang="zh-TW" b="1" dirty="0"/>
          </a:p>
          <a:p>
            <a:r>
              <a:rPr lang="zh-TW" altLang="en-US" b="1" dirty="0"/>
              <a:t>你明白並有確據的得著</a:t>
            </a:r>
            <a:r>
              <a:rPr lang="zh-TW" altLang="en-US" b="1" dirty="0">
                <a:solidFill>
                  <a:srgbClr val="FF0000"/>
                </a:solidFill>
              </a:rPr>
              <a:t>因信稱義</a:t>
            </a:r>
            <a:r>
              <a:rPr lang="zh-TW" altLang="en-US" b="1" dirty="0"/>
              <a:t>，</a:t>
            </a:r>
            <a:r>
              <a:rPr lang="zh-TW" altLang="en-US" b="1" dirty="0">
                <a:solidFill>
                  <a:srgbClr val="FF0000"/>
                </a:solidFill>
              </a:rPr>
              <a:t>得救成聖</a:t>
            </a:r>
            <a:r>
              <a:rPr lang="zh-TW" altLang="en-US" b="1" dirty="0"/>
              <a:t>與</a:t>
            </a:r>
            <a:r>
              <a:rPr lang="zh-TW" altLang="en-US" b="1" dirty="0">
                <a:solidFill>
                  <a:srgbClr val="FF0000"/>
                </a:solidFill>
              </a:rPr>
              <a:t>得勝蒙賞</a:t>
            </a:r>
            <a:r>
              <a:rPr lang="zh-TW" altLang="en-US" b="1" dirty="0"/>
              <a:t>的完全救恩嗎？ </a:t>
            </a:r>
          </a:p>
        </p:txBody>
      </p:sp>
    </p:spTree>
    <p:extLst>
      <p:ext uri="{BB962C8B-B14F-4D97-AF65-F5344CB8AC3E}">
        <p14:creationId xmlns:p14="http://schemas.microsoft.com/office/powerpoint/2010/main" val="2247511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1489</TotalTime>
  <Words>270</Words>
  <Application>Microsoft Macintosh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微軟正黑體</vt:lpstr>
      <vt:lpstr>Tw Cen MT Condensed</vt:lpstr>
      <vt:lpstr>Wingdings 3</vt:lpstr>
      <vt:lpstr>Calibri Light</vt:lpstr>
      <vt:lpstr>Tw Cen MT</vt:lpstr>
      <vt:lpstr>Sprint SF</vt:lpstr>
      <vt:lpstr>Calibri</vt:lpstr>
      <vt:lpstr>Office Theme</vt:lpstr>
      <vt:lpstr>4_Office Theme</vt:lpstr>
      <vt:lpstr>PowerPoint Presentation</vt:lpstr>
      <vt:lpstr>經文</vt:lpstr>
      <vt:lpstr>捨棄</vt:lpstr>
      <vt:lpstr>得著</vt:lpstr>
      <vt:lpstr>豐盛的得著</vt:lpstr>
      <vt:lpstr>結語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43</cp:revision>
  <dcterms:created xsi:type="dcterms:W3CDTF">2016-12-29T18:12:43Z</dcterms:created>
  <dcterms:modified xsi:type="dcterms:W3CDTF">2017-01-23T17:08:31Z</dcterms:modified>
</cp:coreProperties>
</file>