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1"/>
  </p:notes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5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CB42C-F666-441D-9945-5E00EDB10976}" type="datetimeFigureOut">
              <a:rPr lang="en-US" smtClean="0"/>
              <a:t>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A206A-E8B6-46BF-87D3-65302FC13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2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7D936-F1FF-45B9-94E1-6C7660472E5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39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microsoft.com/office/2007/relationships/hdphoto" Target="../media/hdphoto2.wdp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microsoft.com/office/2007/relationships/hdphoto" Target="../media/hdphoto2.wdp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3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microsoft.com/office/2007/relationships/hdphoto" Target="../media/hdphoto2.wdp"/><Relationship Id="rId6" Type="http://schemas.openxmlformats.org/officeDocument/2006/relationships/image" Target="../media/image49.jpeg"/><Relationship Id="rId7" Type="http://schemas.openxmlformats.org/officeDocument/2006/relationships/image" Target="../media/image50.jpeg"/><Relationship Id="rId8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eg"/><Relationship Id="rId3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transform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5"/>
          <a:stretch/>
        </p:blipFill>
        <p:spPr bwMode="auto">
          <a:xfrm>
            <a:off x="0" y="0"/>
            <a:ext cx="9165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蛻變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853" l="977" r="473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729"/>
          <a:stretch/>
        </p:blipFill>
        <p:spPr bwMode="auto">
          <a:xfrm>
            <a:off x="180824" y="2442029"/>
            <a:ext cx="4401911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0"/>
          <a:stretch/>
        </p:blipFill>
        <p:spPr>
          <a:xfrm>
            <a:off x="4147647" y="1973461"/>
            <a:ext cx="4688114" cy="29110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2" t="20458" r="28254"/>
          <a:stretch/>
        </p:blipFill>
        <p:spPr>
          <a:xfrm>
            <a:off x="4392802" y="3089671"/>
            <a:ext cx="2235201" cy="23155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5911" y="1322192"/>
            <a:ext cx="35317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「生命蛻變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</a:p>
          <a:p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歌羅西書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3:1-10)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1846" y="3167732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0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074" y="5913876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0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3826" y="5919211"/>
            <a:ext cx="24929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1/29/2017</a:t>
            </a:r>
            <a:endParaRPr lang="en-US" sz="30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24293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extreme make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25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-1349829" y="475343"/>
            <a:ext cx="5021943" cy="7681686"/>
          </a:xfrm>
          <a:prstGeom prst="ellipse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374334" y="1023257"/>
            <a:ext cx="5021943" cy="7757886"/>
          </a:xfrm>
          <a:prstGeom prst="ellipse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9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extreme make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4" y="250371"/>
            <a:ext cx="4615761" cy="346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ages-na.ssl-images-amazon.com/images/I/91qSFxEQM%2BL._SL15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14" y="145143"/>
            <a:ext cx="3857994" cy="520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extreme makeover wedding edi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830" y="3879166"/>
            <a:ext cx="2559610" cy="295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91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extreme make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58" y="290285"/>
            <a:ext cx="7201445" cy="300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extreme make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617" y="3451904"/>
            <a:ext cx="5242129" cy="296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extreme make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532" y="86862"/>
            <a:ext cx="843906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若有人在基督裡，他就是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新造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的人，</a:t>
            </a:r>
            <a:endParaRPr lang="en-US" altLang="zh-TW" sz="36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舊事已過，一切都變成新的了。 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林後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5:17)</a:t>
            </a:r>
            <a:endParaRPr lang="en-US" sz="30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21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old se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69" y="1609952"/>
            <a:ext cx="3810000" cy="5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old sel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650" y="2504042"/>
            <a:ext cx="7125693" cy="472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5400000">
            <a:off x="2611278" y="2663060"/>
            <a:ext cx="1118255" cy="800219"/>
          </a:xfrm>
          <a:prstGeom prst="rect">
            <a:avLst/>
          </a:prstGeom>
          <a:noFill/>
        </p:spPr>
        <p:txBody>
          <a:bodyPr vert="eaVert" wrap="none" rtlCol="0">
            <a:prstTxWarp prst="textDeflate">
              <a:avLst/>
            </a:prstTxWarp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老我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904" y="891015"/>
            <a:ext cx="1915445" cy="217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19" y="355934"/>
            <a:ext cx="2141184" cy="214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49056" y="2589314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洗心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革面</a:t>
            </a:r>
            <a:endParaRPr lang="en-US" sz="4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393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新春蒙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15598" y="221533"/>
            <a:ext cx="2986715" cy="132343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marL="742950" indent="-742950">
              <a:buFontTx/>
              <a:buAutoNum type="ea1ChtPeriod"/>
            </a:pPr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新的生命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742950" indent="-742950">
              <a:buFontTx/>
              <a:buAutoNum type="ea1ChtPeriod"/>
            </a:pPr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新的生活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233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transform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5"/>
          <a:stretch/>
        </p:blipFill>
        <p:spPr bwMode="auto">
          <a:xfrm>
            <a:off x="0" y="0"/>
            <a:ext cx="9165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ans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7" y="4800145"/>
            <a:ext cx="4857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0" t="38425" r="19179" b="18676"/>
          <a:stretch/>
        </p:blipFill>
        <p:spPr bwMode="auto">
          <a:xfrm rot="1588894">
            <a:off x="2386879" y="5593971"/>
            <a:ext cx="2000250" cy="134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634" y="247136"/>
            <a:ext cx="2752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新的生命</a:t>
            </a:r>
            <a:endParaRPr lang="en-US" sz="36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900" y="864994"/>
            <a:ext cx="8204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「所以你們若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真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與基督一同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復活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(v.1a)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8" name="Picture 4" descr="Image result for pig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77" y="1882345"/>
            <a:ext cx="3176410" cy="215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35" y="1688191"/>
            <a:ext cx="266700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6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菜根譚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351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菜根譚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652" y="3074667"/>
            <a:ext cx="2523605" cy="364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8188" y="213644"/>
            <a:ext cx="52629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晴空朗月，何不可翱翔？</a:t>
            </a:r>
            <a:endParaRPr lang="en-US" altLang="zh-TW" sz="3600" dirty="0" smtClean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而飛蛾獨撲火炬。</a:t>
            </a:r>
            <a:endParaRPr lang="en-US" sz="3600" dirty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0140" y="1627618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清水綠井，何物不可飲啄？</a:t>
            </a:r>
            <a:endParaRPr lang="en-US" altLang="zh-TW" sz="3600" dirty="0" smtClean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而鴟鴞偏嗜腐鼠。</a:t>
            </a:r>
            <a:endParaRPr lang="en-US" sz="3600" dirty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7680" y="213644"/>
            <a:ext cx="3106077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宗教      信仰</a:t>
            </a:r>
            <a:endParaRPr lang="en-US" altLang="zh-TW" sz="36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教會      得</a:t>
            </a:r>
            <a:r>
              <a:rPr lang="zh-TW" altLang="en-US" sz="36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救</a:t>
            </a:r>
            <a:endParaRPr lang="en-US" sz="36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Not Equal 6"/>
          <p:cNvSpPr/>
          <p:nvPr/>
        </p:nvSpPr>
        <p:spPr>
          <a:xfrm>
            <a:off x="6769903" y="422769"/>
            <a:ext cx="849086" cy="744693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4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transform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5"/>
          <a:stretch/>
        </p:blipFill>
        <p:spPr bwMode="auto">
          <a:xfrm>
            <a:off x="0" y="0"/>
            <a:ext cx="9165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ans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6" y="4800145"/>
            <a:ext cx="4857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885" b="100000" l="40820" r="81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70" t="38425" r="19179" b="18676"/>
          <a:stretch/>
        </p:blipFill>
        <p:spPr bwMode="auto">
          <a:xfrm rot="1588894">
            <a:off x="2386878" y="5593971"/>
            <a:ext cx="2000250" cy="134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0205" y="230435"/>
            <a:ext cx="90452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「心地昏昧、無知、剛硬</a:t>
            </a:r>
            <a:r>
              <a:rPr lang="en-US" altLang="zh-TW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然而因著基督 </a:t>
            </a:r>
            <a:endParaRPr lang="en-US" altLang="zh-TW" sz="36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耶穌的拯救成為神的兒女，成為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新造</a:t>
            </a:r>
            <a:endParaRPr lang="en-US" altLang="zh-TW" sz="36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的人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弗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4:18-19)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9" name="Picture 8" descr="Image result for voltai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94" y="3041591"/>
            <a:ext cx="3108929" cy="368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634738" y="6002345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伏爾泰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998" y="2095561"/>
            <a:ext cx="890500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很多人雖出現在教會裡，卻不是活在基督裡！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252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hy they leave blog 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7104" y="188685"/>
            <a:ext cx="40238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DESTINE" panose="02000000000000000000" pitchFamily="2" charset="0"/>
              </a:rPr>
              <a:t>Silence Exodus</a:t>
            </a:r>
            <a:endParaRPr lang="en-US" sz="4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DESTINE" panose="02000000000000000000" pitchFamily="2" charset="0"/>
            </a:endParaRPr>
          </a:p>
        </p:txBody>
      </p:sp>
      <p:pic>
        <p:nvPicPr>
          <p:cNvPr id="6150" name="Picture 6" descr="JASON K. ALL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5" y="1917018"/>
            <a:ext cx="4350030" cy="116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1065" y="4378493"/>
            <a:ext cx="76792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i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They never joined the church “Spiritually</a:t>
            </a:r>
            <a:r>
              <a:rPr lang="en-US" sz="34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”</a:t>
            </a:r>
            <a:endParaRPr lang="en-US" sz="34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143" y="4884429"/>
            <a:ext cx="93471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i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They never came to love the church “Personally</a:t>
            </a:r>
            <a:r>
              <a:rPr lang="en-US" sz="34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”</a:t>
            </a:r>
            <a:endParaRPr lang="en-US" sz="34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826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bapt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owchart: Connector 1"/>
          <p:cNvSpPr/>
          <p:nvPr/>
        </p:nvSpPr>
        <p:spPr>
          <a:xfrm>
            <a:off x="2554515" y="595086"/>
            <a:ext cx="3701142" cy="1059543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4515" y="817080"/>
            <a:ext cx="39469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信了主有什麼改變</a:t>
            </a:r>
            <a:r>
              <a:rPr lang="en-US" altLang="zh-TW" sz="33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?</a:t>
            </a:r>
            <a:endParaRPr lang="en-US" sz="3300" dirty="0">
              <a:solidFill>
                <a:srgbClr val="0070C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5" name="Picture 2" descr="Image result for born ag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57" y="2249713"/>
            <a:ext cx="4117828" cy="230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33977" y="2309322"/>
            <a:ext cx="677108" cy="21901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重生得救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78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the meaning of bapt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804" y="3889794"/>
            <a:ext cx="611505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0443" y="479081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同死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2129" y="5645543"/>
            <a:ext cx="1133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spc="-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同埋</a:t>
            </a:r>
            <a:endParaRPr lang="en-US" sz="4000" spc="-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2957" y="481278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同活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5128" name="Picture 8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19"/>
          <a:stretch/>
        </p:blipFill>
        <p:spPr bwMode="auto">
          <a:xfrm>
            <a:off x="1657803" y="133714"/>
            <a:ext cx="6115051" cy="375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9710" y="2488955"/>
            <a:ext cx="553998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主受死</a:t>
            </a:r>
            <a:endParaRPr lang="en-US" sz="2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5035" y="2495955"/>
            <a:ext cx="553998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主被埋</a:t>
            </a:r>
            <a:endParaRPr lang="en-US" sz="2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4877" y="2495954"/>
            <a:ext cx="553998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主復活</a:t>
            </a:r>
            <a:endParaRPr lang="en-US" sz="2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685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military recruit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9" y="1248907"/>
            <a:ext cx="8243536" cy="46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military train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7"/>
          <a:stretch/>
        </p:blipFill>
        <p:spPr bwMode="auto">
          <a:xfrm>
            <a:off x="0" y="469900"/>
            <a:ext cx="9136035" cy="589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4752" y="5564296"/>
            <a:ext cx="618310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不順服 </a:t>
            </a:r>
            <a:r>
              <a:rPr lang="en-US" altLang="zh-TW" sz="4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4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靈命最大攔阻</a:t>
            </a:r>
            <a:endParaRPr lang="en-US" sz="4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2734364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transform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5"/>
          <a:stretch/>
        </p:blipFill>
        <p:spPr bwMode="auto">
          <a:xfrm>
            <a:off x="0" y="0"/>
            <a:ext cx="9165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ans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6" y="4800145"/>
            <a:ext cx="4857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885" b="100000" l="40820" r="81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70" t="38425" r="19179" b="18676"/>
          <a:stretch/>
        </p:blipFill>
        <p:spPr bwMode="auto">
          <a:xfrm rot="1588894">
            <a:off x="2386878" y="5593971"/>
            <a:ext cx="2000250" cy="134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3634" y="247136"/>
            <a:ext cx="2752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新的生活</a:t>
            </a:r>
            <a:endParaRPr lang="en-US" sz="36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4986" y="893467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兩種調整：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4776" y="1463768"/>
            <a:ext cx="338746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1)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當求上面的事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58961" y="1486393"/>
            <a:ext cx="447238" cy="5703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4656" y="2058933"/>
            <a:ext cx="63626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求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刻意、渴望、肯花精神時間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3380" y="2677447"/>
            <a:ext cx="81067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思念上面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生命的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注意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力放在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永恆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的事上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5216" y="3170734"/>
            <a:ext cx="62584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i="1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Feet</a:t>
            </a:r>
            <a:r>
              <a:rPr lang="en-US" altLang="zh-TW" sz="3400" i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on earth, but </a:t>
            </a:r>
            <a:r>
              <a:rPr lang="en-US" altLang="zh-TW" sz="3400" i="1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mind</a:t>
            </a:r>
            <a:r>
              <a:rPr lang="en-US" altLang="zh-TW" sz="3400" i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in heaven</a:t>
            </a:r>
            <a:endParaRPr lang="en-US" sz="3400" i="1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Image result for compass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3605">
            <a:off x="4310870" y="3805759"/>
            <a:ext cx="2819143" cy="281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77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4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mage result for collecting things from the 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picking things on 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5" y="241740"/>
            <a:ext cx="2122714" cy="3187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5554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foc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61" y="406412"/>
            <a:ext cx="4645025" cy="236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38928" y="406412"/>
            <a:ext cx="3236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 smtClean="0">
                <a:solidFill>
                  <a:prstClr val="black"/>
                </a:solidFill>
              </a:rPr>
              <a:t>Barna</a:t>
            </a:r>
            <a:r>
              <a:rPr lang="en-US" sz="3200" i="1" dirty="0" smtClean="0">
                <a:solidFill>
                  <a:prstClr val="black"/>
                </a:solidFill>
              </a:rPr>
              <a:t> Group 2007</a:t>
            </a:r>
            <a:endParaRPr lang="en-US" sz="3200" i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2064" y="2907792"/>
            <a:ext cx="69846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70%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家庭關係重要過與上帝的關係</a:t>
            </a:r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1584" y="3523345"/>
            <a:ext cx="50946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33%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核心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家庭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比上帝重要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1584" y="4069425"/>
            <a:ext cx="50946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22%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配偶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在生命中最重要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1583" y="4615505"/>
            <a:ext cx="50946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17%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兒女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在生命中最重要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9326" y="5161585"/>
            <a:ext cx="48542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3%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父母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在生命中最重要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2064" y="5763088"/>
            <a:ext cx="77107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29%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認為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是生命中最重要的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關係網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087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carrying cro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" y="0"/>
            <a:ext cx="9158991" cy="572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102352"/>
            <a:ext cx="9144000" cy="17556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422" y="91440"/>
            <a:ext cx="890500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人到我這裡來，若不愛我勝過愛自己的父母、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妻子、兒女、弟兄、姊妹，和自己的生命，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就不能作我的門徒。凡不背著自己十字架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跟從我的，也不能作我的門徒。</a:t>
            </a:r>
            <a:endParaRPr lang="en-US" sz="34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0484" y="2331518"/>
            <a:ext cx="24320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14:25-26)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408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Image result for think world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148989"/>
      </p:ext>
    </p:extLst>
  </p:cSld>
  <p:clrMapOvr>
    <a:masterClrMapping/>
  </p:clrMapOvr>
  <p:transition xmlns:p14="http://schemas.microsoft.com/office/powerpoint/2010/main" spd="slow" advClick="0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132944" y="1955181"/>
            <a:ext cx="2938072" cy="278171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7117" y="1969477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EF6F0"/>
                </a:solidFill>
                <a:effectLst>
                  <a:glow rad="228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價值觀</a:t>
            </a:r>
            <a:endParaRPr lang="en-US" sz="4000" dirty="0">
              <a:solidFill>
                <a:srgbClr val="FEF6F0"/>
              </a:solidFill>
              <a:effectLst>
                <a:glow rad="228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8276" y="2691659"/>
            <a:ext cx="262123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今世       永世</a:t>
            </a:r>
            <a:endParaRPr lang="en-US" altLang="zh-TW" sz="3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時       永恆</a:t>
            </a:r>
            <a:endParaRPr lang="en-US" altLang="zh-TW" sz="3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物慾       靈魂</a:t>
            </a:r>
            <a:endParaRPr lang="en-US" altLang="zh-TW" sz="3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生活       生命</a:t>
            </a:r>
            <a:endParaRPr lang="en-US" altLang="zh-TW" sz="3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4196860" y="3446510"/>
            <a:ext cx="797169" cy="39858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314" name="Picture 2" descr="Image result for family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9" y="154568"/>
            <a:ext cx="2417186" cy="232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Image result for job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003" y="154568"/>
            <a:ext cx="3412085" cy="211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Image result for exercis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53" y="2132008"/>
            <a:ext cx="2697840" cy="242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Image result for traveling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9" y="2420841"/>
            <a:ext cx="2824693" cy="216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Image result for social clip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70" y="4560066"/>
            <a:ext cx="2742045" cy="226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Image result for study clipar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694" y="194355"/>
            <a:ext cx="2520041" cy="1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Image result for shopping clip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26" y="4595812"/>
            <a:ext cx="2666629" cy="233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325" y="4918574"/>
            <a:ext cx="2400691" cy="185718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8" name="TextBox 7"/>
          <p:cNvSpPr txBox="1"/>
          <p:nvPr/>
        </p:nvSpPr>
        <p:spPr>
          <a:xfrm rot="20437043">
            <a:off x="4071228" y="5472656"/>
            <a:ext cx="1620446" cy="362528"/>
          </a:xfrm>
          <a:prstGeom prst="rect">
            <a:avLst/>
          </a:prstGeom>
          <a:noFill/>
        </p:spPr>
        <p:txBody>
          <a:bodyPr wrap="none" rtlCol="0">
            <a:prstTxWarp prst="textCanDown">
              <a:avLst/>
            </a:prstTxWarp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entertainment</a:t>
            </a:r>
            <a:endParaRPr lang="en-US" sz="2200" dirty="0">
              <a:solidFill>
                <a:srgbClr val="C00000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6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transform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5"/>
          <a:stretch/>
        </p:blipFill>
        <p:spPr bwMode="auto">
          <a:xfrm>
            <a:off x="0" y="0"/>
            <a:ext cx="9165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ans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6" y="4800145"/>
            <a:ext cx="4857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885" b="100000" l="40820" r="81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70" t="38425" r="19179" b="18676"/>
          <a:stretch/>
        </p:blipFill>
        <p:spPr bwMode="auto">
          <a:xfrm rot="1588894">
            <a:off x="2386878" y="5593971"/>
            <a:ext cx="2000250" cy="134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3634" y="247136"/>
            <a:ext cx="2752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新的生活</a:t>
            </a:r>
            <a:endParaRPr lang="en-US" sz="36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4986" y="893467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兩種調整：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4776" y="1463768"/>
            <a:ext cx="338746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>
                    <a:lumMod val="50000"/>
                  </a:prst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1) </a:t>
            </a:r>
            <a:r>
              <a:rPr lang="zh-TW" altLang="en-US" sz="3400" dirty="0" smtClean="0">
                <a:solidFill>
                  <a:prstClr val="white">
                    <a:lumMod val="50000"/>
                  </a:prst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當求上面的事</a:t>
            </a:r>
            <a:endParaRPr lang="en-US" altLang="zh-TW" sz="3400" dirty="0" smtClean="0">
              <a:solidFill>
                <a:prstClr val="white">
                  <a:lumMod val="50000"/>
                </a:prst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4776" y="2034069"/>
            <a:ext cx="42594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治死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地上的肢體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7811" y="1463768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積極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289096" y="1610705"/>
            <a:ext cx="515044" cy="401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289096" y="2157688"/>
            <a:ext cx="515044" cy="401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47811" y="1997901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消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極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2290" name="Picture 2" descr="Image result for medical book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42" y="2616996"/>
            <a:ext cx="3321876" cy="222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gardening book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2" r="19678"/>
          <a:stretch/>
        </p:blipFill>
        <p:spPr bwMode="auto">
          <a:xfrm rot="20828100">
            <a:off x="4149760" y="3569668"/>
            <a:ext cx="2043476" cy="300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Image result for surger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4" y="2820644"/>
            <a:ext cx="3409019" cy="254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8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6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matthew 5:29-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991" y="0"/>
            <a:ext cx="5515009" cy="413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2676" y="315046"/>
            <a:ext cx="52766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FF99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若是你的右眼叫你跌倒，就剜出來丟掉，寧可失去百體中的一體，不叫全身丟在地獄裡。</a:t>
            </a:r>
          </a:p>
          <a:p>
            <a:r>
              <a:rPr lang="zh-TW" altLang="en-US" sz="3600" dirty="0" smtClean="0">
                <a:solidFill>
                  <a:srgbClr val="FFFF99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若</a:t>
            </a:r>
            <a:r>
              <a:rPr lang="zh-TW" altLang="en-US" sz="3600" dirty="0">
                <a:solidFill>
                  <a:srgbClr val="FFFF99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是右手叫你跌倒，就砍下來丟掉，寧可失去百體中的一體，不叫全身下入地獄</a:t>
            </a:r>
            <a:r>
              <a:rPr lang="zh-TW" altLang="en-US" sz="3600" dirty="0" smtClean="0">
                <a:solidFill>
                  <a:srgbClr val="FFFF99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 </a:t>
            </a:r>
            <a:r>
              <a:rPr lang="en-US" altLang="zh-TW" sz="30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太 </a:t>
            </a:r>
            <a:r>
              <a:rPr lang="en-US" altLang="zh-TW" sz="30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5:29-30)</a:t>
            </a:r>
            <a:endParaRPr lang="en-US" sz="3000" dirty="0">
              <a:solidFill>
                <a:srgbClr val="FFFF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946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transform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5"/>
          <a:stretch/>
        </p:blipFill>
        <p:spPr bwMode="auto">
          <a:xfrm>
            <a:off x="0" y="0"/>
            <a:ext cx="9165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ans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6" y="4800145"/>
            <a:ext cx="4857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885" b="100000" l="40820" r="81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70" t="38425" r="19179" b="18676"/>
          <a:stretch/>
        </p:blipFill>
        <p:spPr bwMode="auto">
          <a:xfrm rot="1588894">
            <a:off x="2386878" y="5593971"/>
            <a:ext cx="2000250" cy="134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7028" y="119921"/>
            <a:ext cx="891141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要治死：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淫亂、污穢、邪情、惡慾、貪婪、 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惱恨、忿怒、惡毒、毀謗、污穢言語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3298" y="1378615"/>
            <a:ext cx="49776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私慾     個性     言語</a:t>
            </a:r>
            <a:endParaRPr lang="en-US" sz="4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918" y="2307739"/>
            <a:ext cx="49808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貪婪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就與拜偶像一樣</a:t>
            </a:r>
            <a:r>
              <a:rPr lang="en-US" altLang="zh-TW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244184" y="2923292"/>
            <a:ext cx="524655" cy="5057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7372" y="3339919"/>
            <a:ext cx="45695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i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Pleo</a:t>
            </a:r>
            <a:r>
              <a:rPr lang="en-US" sz="3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i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nexia</a:t>
            </a:r>
            <a:r>
              <a:rPr lang="en-US" sz="34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zh-TW" altLang="en-US" sz="3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要得到更多</a:t>
            </a:r>
            <a:endParaRPr lang="en-US" sz="34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71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446" y="131883"/>
            <a:ext cx="916648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砍伐香柏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樹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樹林中選定了一棵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樹，人可用以燒火；他自己取些烤火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又燒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著烤餅，而且作神像跪拜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作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雕刻的偶像向他叩拜。</a:t>
            </a: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把一分燒在火中，把一分烤肉喫飽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他用剩下的作了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雕刻的偶像。</a:t>
            </a:r>
            <a:endParaRPr lang="en-US" altLang="zh-TW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他向這偶像俯伏叩拜，禱告他說：</a:t>
            </a:r>
            <a:endParaRPr lang="en-US" altLang="zh-TW" sz="34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「求你拯救我，因你是我的神。」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9152" y="5333467"/>
            <a:ext cx="5891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以賽亞書 四十四章</a:t>
            </a:r>
            <a:r>
              <a:rPr lang="en-US" altLang="zh-TW" sz="360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14-17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endParaRPr lang="en-US" sz="3600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138265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Image result for the reason for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73974" cy="229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078" y="1110284"/>
            <a:ext cx="1717869" cy="23664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Image result for focus in lif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9" r="22863" b="16829"/>
          <a:stretch/>
        </p:blipFill>
        <p:spPr bwMode="auto">
          <a:xfrm>
            <a:off x="331949" y="2525144"/>
            <a:ext cx="5181600" cy="4098395"/>
          </a:xfrm>
          <a:prstGeom prst="rect">
            <a:avLst/>
          </a:prstGeom>
          <a:solidFill>
            <a:schemeClr val="bg1"/>
          </a:solidFill>
          <a:ln w="79375">
            <a:solidFill>
              <a:schemeClr val="bg1"/>
            </a:solidFill>
          </a:ln>
        </p:spPr>
      </p:pic>
      <p:sp>
        <p:nvSpPr>
          <p:cNvPr id="4" name="Oval 3"/>
          <p:cNvSpPr/>
          <p:nvPr/>
        </p:nvSpPr>
        <p:spPr>
          <a:xfrm>
            <a:off x="1843478" y="3132307"/>
            <a:ext cx="1118680" cy="1147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00"/>
              </a:lnSpc>
            </a:pPr>
            <a:r>
              <a:rPr lang="zh-TW" altLang="en-US" sz="3200" spc="-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配偶</a:t>
            </a:r>
            <a:endParaRPr lang="en-US" sz="3200" spc="-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43478" y="3132307"/>
            <a:ext cx="1118680" cy="114786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00"/>
              </a:lnSpc>
            </a:pPr>
            <a:r>
              <a:rPr lang="zh-TW" altLang="en-US" sz="3200" spc="-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孩子</a:t>
            </a:r>
            <a:endParaRPr lang="en-US" sz="3200" spc="-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43478" y="3132307"/>
            <a:ext cx="1118680" cy="11478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00"/>
              </a:lnSpc>
            </a:pPr>
            <a:r>
              <a:rPr lang="zh-TW" altLang="en-US" sz="3200" spc="-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財</a:t>
            </a:r>
            <a:r>
              <a:rPr lang="zh-TW" altLang="en-US" sz="3200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富</a:t>
            </a:r>
            <a:endParaRPr lang="en-US" sz="3200" spc="-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43478" y="3132307"/>
            <a:ext cx="1118680" cy="11478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00"/>
              </a:lnSpc>
            </a:pPr>
            <a:r>
              <a:rPr lang="zh-TW" altLang="en-US" sz="3200" spc="-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享受</a:t>
            </a:r>
            <a:endParaRPr lang="en-US" sz="3200" spc="-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9860" y="4004954"/>
            <a:ext cx="454483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以別神代替耶和華的，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他們的愁苦必加增。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16:4)</a:t>
            </a:r>
            <a:endParaRPr lang="en-US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059023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船底壺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Image result for 壺藤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80" y="2402054"/>
            <a:ext cx="5715000" cy="3924301"/>
          </a:xfrm>
          <a:prstGeom prst="rect">
            <a:avLst/>
          </a:prstGeom>
          <a:noFill/>
          <a:ln w="825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Image result for boat mainten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8" y="0"/>
            <a:ext cx="9174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5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sewing machine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23" y="223581"/>
            <a:ext cx="2719725" cy="223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Image result for vcr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924" y="236845"/>
            <a:ext cx="3957507" cy="199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Image result for cell phone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402" y="1234879"/>
            <a:ext cx="3280612" cy="328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Image result for tv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774" y="4310619"/>
            <a:ext cx="3392904" cy="251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Image result for hiking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963" y="3691473"/>
            <a:ext cx="3125037" cy="276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8043"/>
            <a:ext cx="4048633" cy="432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0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age result for colossian 3:1-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0" b="9993"/>
          <a:stretch/>
        </p:blipFill>
        <p:spPr bwMode="auto">
          <a:xfrm>
            <a:off x="444332" y="1764632"/>
            <a:ext cx="8203089" cy="48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376" y="128337"/>
            <a:ext cx="890500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你們已經脫去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舊人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和舊人的行為，穿上了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新人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這新人在知識上漸漸更新，正如造他主的形象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(9-10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786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lazarus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6" y="1397234"/>
            <a:ext cx="5197642" cy="414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Image result for lazarus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358" y="264778"/>
            <a:ext cx="3673642" cy="609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1588169" y="144379"/>
            <a:ext cx="2277979" cy="1660275"/>
          </a:xfrm>
          <a:prstGeom prst="wedgeEllipseCallout">
            <a:avLst>
              <a:gd name="adj1" fmla="val -22446"/>
              <a:gd name="adj2" fmla="val 7699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解開，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叫他走！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55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i am not what i ought to 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0068" cy="431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7305" y="4459705"/>
            <a:ext cx="8468985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我雖不是我應該成為的樣子，或我想要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成為的樣子，或我希望成為的樣子，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靠著神的恩典，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我不再是從前那樣子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7326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2904</TotalTime>
  <Words>529</Words>
  <Application>Microsoft Macintosh PowerPoint</Application>
  <PresentationFormat>On-screen Show (4:3)</PresentationFormat>
  <Paragraphs>98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Tw Cen MT Condensed</vt:lpstr>
      <vt:lpstr>Wingdings 3</vt:lpstr>
      <vt:lpstr>Calibri Light</vt:lpstr>
      <vt:lpstr>Tw Cen MT</vt:lpstr>
      <vt:lpstr>Sprint SF</vt:lpstr>
      <vt:lpstr>AR DESTINE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59</cp:revision>
  <dcterms:created xsi:type="dcterms:W3CDTF">2016-12-29T18:12:43Z</dcterms:created>
  <dcterms:modified xsi:type="dcterms:W3CDTF">2017-01-30T17:16:10Z</dcterms:modified>
</cp:coreProperties>
</file>