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98" r:id="rId2"/>
  </p:sldMasterIdLst>
  <p:sldIdLst>
    <p:sldId id="336" r:id="rId3"/>
    <p:sldId id="33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5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81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877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265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264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4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473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220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795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9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11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75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C893B2-1ABC-45BC-9055-9C61D3438D3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2/6/17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98B063-6A51-4F72-823C-E455470B3F8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76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5857" y="108529"/>
            <a:ext cx="867228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16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穌來到拿撒勒，就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是祂長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大的地方。在安息日，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照祂平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常的規矩進了會堂，站起來要念聖經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17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人把先知以賽亞的書交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給祂，祂就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打開，找到一處寫著說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：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的靈在我身上，因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為祂用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膏膏我，叫我傳福音給貧窮的人；差遣我報告：被擄的得釋放，瞎眼的得看見，叫那受壓制的得自由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，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報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告神悅納人的禧年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於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是把書捲起來，交還執事，就坐下。會堂裡的人都定睛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看祂。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21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耶穌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對他們說：「今天這經應驗在你們耳中了。」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9257" y="6066972"/>
            <a:ext cx="3005951" cy="55399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路加福音 第四章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235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5857" y="108529"/>
            <a:ext cx="867228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他們聚集的時候，問耶穌說：「主啊，祢復興以色列國就在這時候麼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？」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耶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穌對他們說：「父憑著自己的權柄所定時候、日期，不是你們可以知道的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但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聖靈降臨在你們身上，你們就必得著能力，並要在耶路撒冷、猶太全地，和撒瑪利亞，直到地極，作我的見證</a:t>
            </a:r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。」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9257" y="6066972"/>
            <a:ext cx="3005951" cy="55399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使徒行傳 第</a:t>
            </a:r>
            <a:r>
              <a:rPr lang="zh-TW" altLang="en-US" sz="30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995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2600" y="1164768"/>
            <a:ext cx="8382000" cy="8580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zh-CN" altLang="en-US" sz="4800" dirty="0">
                <a:latin typeface="DFKai-SB" pitchFamily="65" charset="-120"/>
                <a:ea typeface="DFKai-SB" pitchFamily="65" charset="-120"/>
              </a:rPr>
              <a:t>耶稣传的福音</a:t>
            </a:r>
            <a:r>
              <a:rPr lang="en-US" sz="4800" dirty="0">
                <a:latin typeface="DFKai-SB" pitchFamily="65" charset="-120"/>
                <a:ea typeface="DFKai-SB" pitchFamily="65" charset="-120"/>
              </a:rPr>
              <a:t>: </a:t>
            </a:r>
          </a:p>
          <a:p>
            <a:pPr algn="ctr">
              <a:buNone/>
            </a:pPr>
            <a:r>
              <a:rPr lang="zh-CN" altLang="en-US" sz="4800" dirty="0">
                <a:latin typeface="DFKai-SB" pitchFamily="65" charset="-120"/>
                <a:ea typeface="DFKai-SB" pitchFamily="65" charset="-120"/>
              </a:rPr>
              <a:t>成长，生命的蜕变</a:t>
            </a:r>
            <a:endParaRPr lang="en-US" altLang="zh-CN" sz="4800" dirty="0">
              <a:latin typeface="DFKai-SB" pitchFamily="65" charset="-120"/>
              <a:ea typeface="DFKai-SB" pitchFamily="65" charset="-120"/>
            </a:endParaRPr>
          </a:p>
          <a:p>
            <a:pPr algn="ctr">
              <a:buNone/>
            </a:pPr>
            <a:r>
              <a:rPr lang="zh-CN" altLang="en-US" sz="4800" dirty="0">
                <a:latin typeface="DFKai-SB" pitchFamily="65" charset="-120"/>
                <a:ea typeface="DFKai-SB" pitchFamily="65" charset="-120"/>
              </a:rPr>
              <a:t>路四：</a:t>
            </a:r>
            <a:r>
              <a:rPr lang="en-US" sz="4800" dirty="0">
                <a:latin typeface="DFKai-SB" pitchFamily="65" charset="-120"/>
                <a:ea typeface="DFKai-SB" pitchFamily="65" charset="-120"/>
              </a:rPr>
              <a:t>18</a:t>
            </a:r>
            <a:r>
              <a:rPr lang="zh-CN" altLang="en-US" sz="4800" dirty="0">
                <a:latin typeface="DFKai-SB" pitchFamily="65" charset="-120"/>
                <a:ea typeface="DFKai-SB" pitchFamily="65" charset="-120"/>
              </a:rPr>
              <a:t>－</a:t>
            </a:r>
            <a:r>
              <a:rPr lang="en-US" sz="4800" dirty="0">
                <a:latin typeface="DFKai-SB" pitchFamily="65" charset="-120"/>
                <a:ea typeface="DFKai-SB" pitchFamily="65" charset="-120"/>
              </a:rPr>
              <a:t>19</a:t>
            </a:r>
            <a:r>
              <a:rPr lang="zh-CN" altLang="en-US" sz="4800" dirty="0">
                <a:latin typeface="DFKai-SB" pitchFamily="65" charset="-120"/>
                <a:ea typeface="DFKai-SB" pitchFamily="65" charset="-120"/>
              </a:rPr>
              <a:t>；徒一：</a:t>
            </a:r>
            <a:r>
              <a:rPr lang="en-US" sz="4800" dirty="0">
                <a:latin typeface="DFKai-SB" pitchFamily="65" charset="-120"/>
                <a:ea typeface="DFKai-SB" pitchFamily="65" charset="-120"/>
              </a:rPr>
              <a:t>8</a:t>
            </a:r>
          </a:p>
          <a:p>
            <a:pPr algn="ctr">
              <a:buNone/>
            </a:pPr>
            <a:endParaRPr lang="en-US" sz="600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5696" y="4078513"/>
            <a:ext cx="2715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崔思凱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牧師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275" y="587102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主日信息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29847" y="5867621"/>
            <a:ext cx="1960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2/5/2017</a:t>
            </a:r>
            <a:endParaRPr lang="en-US" sz="36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5122" name="Picture 2" descr="Image result for 蛻變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13" b="42511"/>
          <a:stretch/>
        </p:blipFill>
        <p:spPr bwMode="auto">
          <a:xfrm>
            <a:off x="0" y="537442"/>
            <a:ext cx="2057398" cy="261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21669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8001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“主的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灵在我身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上，因为他用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膏膏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我，叫我传福音给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贫穷的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人；差遣 我报告：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被掳的得释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放，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瞎眼的得看见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，叫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那受压制的得自由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，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报告神悦纳人的禧年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。“  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       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路加福音四：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18-19</a:t>
            </a:r>
          </a:p>
          <a:p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第一篇信息</a:t>
            </a: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5087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848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但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圣灵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降临在你们身上，你们就必得着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能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力，并要在耶路撒冷、犹太 全地，和撒玛利亚，直到地极，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作我的见证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。”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使徒行传一：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8</a:t>
            </a:r>
          </a:p>
          <a:p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在世的最後一句话！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8690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09600"/>
            <a:ext cx="8153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前言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. 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1.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使徒行传一章八节说的“作我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的见证”的英文是“我的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见证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人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.”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所以“为主做见证”是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指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我们这个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人是主的见证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”</a:t>
            </a: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见证人：确实（法院证人）；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个人经历；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愿意为此牺牲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858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7924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2.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所以用生命见证主和基督的福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音不再是一个选择，乃是必须。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西方有个俗语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Preach Gospel all the times, 	using your mouth if 		necessary”; </a:t>
            </a: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“Walk your walk; talk you 		talk”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，等等。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2262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066800"/>
            <a:ext cx="7924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“神看重我们的所是过于我们所作；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真正的服事是生命自然的流露；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算得上的服事是基督生命的彰显；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将身体献给主，让神来做工；不让神做工的人，也不能作神的工。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”              						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倪柝声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480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38200"/>
            <a:ext cx="792480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福音的开始和内容：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一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“主的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灵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在我身上，因为他用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膏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膏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我，叫我传福音给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贫穷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的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人。”－路四：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18</a:t>
            </a:r>
            <a:r>
              <a:rPr lang="en-US" sz="4000" dirty="0">
                <a:solidFill>
                  <a:prstClr val="black"/>
                </a:solidFill>
              </a:rPr>
              <a:t>a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神是主动；他赐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能力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；他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引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导；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他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改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变</a:t>
            </a:r>
            <a:endParaRPr lang="en-US" sz="4000" dirty="0">
              <a:solidFill>
                <a:prstClr val="black"/>
              </a:solidFill>
            </a:endParaRPr>
          </a:p>
          <a:p>
            <a:r>
              <a:rPr lang="en-US" sz="4000" dirty="0">
                <a:solidFill>
                  <a:prstClr val="black"/>
                </a:solidFill>
              </a:rPr>
              <a:t>     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贫穷人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不自满不自义的人才听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的见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</a:rPr>
              <a:t>	</a:t>
            </a:r>
          </a:p>
          <a:p>
            <a:endParaRPr lang="en-US" sz="4000" dirty="0">
              <a:solidFill>
                <a:prstClr val="black"/>
              </a:solidFill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endParaRPr lang="en-US" sz="4000" dirty="0">
              <a:solidFill>
                <a:prstClr val="black"/>
              </a:solidFill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78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14400"/>
            <a:ext cx="80772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这就是罗马书一章十六节说的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“这福音本是神的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大能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，要救一切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相信的人</a:t>
            </a:r>
            <a:r>
              <a:rPr lang="zh-CN" altLang="en-US" sz="4000" dirty="0">
                <a:solidFill>
                  <a:prstClr val="black"/>
                </a:solidFill>
              </a:rPr>
              <a:t>。</a:t>
            </a:r>
            <a:r>
              <a:rPr lang="en-US" sz="4000" dirty="0">
                <a:solidFill>
                  <a:prstClr val="black"/>
                </a:solidFill>
              </a:rPr>
              <a:t>”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这福音的大能显明在“生命的蜕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变”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耶稣自己的成长就是最好的例子。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b="1" baseline="30000" dirty="0">
                <a:solidFill>
                  <a:prstClr val="black"/>
                </a:solidFill>
              </a:rPr>
              <a:t>“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耶稣的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智慧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和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身量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，并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神和人喜爱他的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心，都一齐增长。”  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     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路加福音二：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52</a:t>
            </a:r>
          </a:p>
          <a:p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41461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8001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/>
            <a:endParaRPr lang="en-US" sz="4000" dirty="0">
              <a:solidFill>
                <a:prstClr val="black"/>
              </a:solidFill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二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福音的内容；成长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如何蜕变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CN" altLang="en-US" sz="4000" b="1" baseline="30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差遣我报告：被掳的得释放，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瞎眼的得看见，叫那受压制的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得自由，报告神悦纳人的禧年。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” 			–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路四：</a:t>
            </a:r>
            <a:r>
              <a:rPr lang="en-US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18b-19</a:t>
            </a:r>
          </a:p>
          <a:p>
            <a:pPr marL="365760"/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6702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77724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1.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从自己的过失，罪的捆绑中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得释放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a.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承认自己里面没有良善；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看见许多对别人的伤害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	b.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重点不是认罪，而是罪蒙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赦免。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“我们若认自己的罪，神是信实的，是公义的，必要赦免我们的罪，洗净我们一切的不义。”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约翰壹书一：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9</a:t>
            </a:r>
            <a:endParaRPr lang="en-US" sz="36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5806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153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2.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心眼得开能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a.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自我反思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真相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掃罗在大马色的路上，被主的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光所照，发现自己以往以为是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事奉神的所做所为，其实是逼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迫神的。这叫反省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	</a:t>
            </a:r>
          </a:p>
        </p:txBody>
      </p:sp>
    </p:spTree>
    <p:extLst>
      <p:ext uri="{BB962C8B-B14F-4D97-AF65-F5344CB8AC3E}">
        <p14:creationId xmlns:p14="http://schemas.microsoft.com/office/powerpoint/2010/main" val="1324949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838200"/>
            <a:ext cx="86106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“然而，我将真情告诉你们，我去是与你们有益的；我若不去，保惠师就不到你们这里来；我若去，就差他来。他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既来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了，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就要叫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世人为罪、为义、为审判，自己责备自己。为罪， 是因他们</a:t>
            </a:r>
            <a:r>
              <a:rPr lang="zh-CN" altLang="en-US" sz="4000" u="sng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不信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我；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”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约十六：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7-9</a:t>
            </a:r>
          </a:p>
          <a:p>
            <a:endParaRPr lang="en-US" sz="36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没有圣灵光照不能看见自己的真相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1346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38200"/>
            <a:ext cx="8001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b.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有新的认识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 1)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新身分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神的儿女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约翰一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: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12</a:t>
            </a:r>
          </a:p>
          <a:p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2)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永恒价值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彼前二：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9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拣选的族类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君尊的祭司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圣洁的国度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属神的子民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8750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7696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3.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从过去的创伤及苦毒中得自由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向神哭泣；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a.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哀痛的人有福了；因为他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a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们必得安慰！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</a:t>
            </a:r>
            <a:r>
              <a:rPr lang="en-US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b.Grieving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is necessary 			first step to get 			recovered.</a:t>
            </a: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c.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哀痛中被聆听；被了解；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14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38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以赛亚书五十三：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5b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“因他受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的鞭伤我们得医治。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”</a:t>
            </a: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Ex.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杭州营会最后一天早晨的一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位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4.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神悦纳人的喜年</a:t>
            </a:r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恩典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r>
              <a:rPr lang="en-US" altLang="zh-CN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a.</a:t>
            </a:r>
            <a:r>
              <a:rPr lang="en-US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Living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by grace or rules</a:t>
            </a: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b.Living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by grace or 				</a:t>
            </a:r>
            <a:r>
              <a:rPr lang="en-US" sz="4000" dirty="0">
                <a:solidFill>
                  <a:prstClr val="black"/>
                </a:solidFill>
                <a:ea typeface="DFKai-SB" pitchFamily="65" charset="-120"/>
              </a:rPr>
              <a:t>people’s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applause</a:t>
            </a: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c.Living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by 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God’s</a:t>
            </a:r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acceptence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	 or </a:t>
            </a:r>
            <a:r>
              <a:rPr lang="en-US" sz="4000" dirty="0" err="1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performace</a:t>
            </a:r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317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90601"/>
            <a:ext cx="8153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d.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为什么而活？对谁负责？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为拥有而活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为讨人喜悦而活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为自己而活为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  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为主而活，对主负责</a:t>
            </a:r>
            <a:endParaRPr lang="en-US" altLang="zh-CN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       -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林前四：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1-5</a:t>
            </a:r>
            <a:r>
              <a:rPr lang="zh-CN" alt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；林後五：</a:t>
            </a:r>
            <a:r>
              <a:rPr lang="en-US" altLang="zh-CN" sz="36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15</a:t>
            </a: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  <a:p>
            <a:r>
              <a:rPr lang="en-US" sz="4000" dirty="0">
                <a:solidFill>
                  <a:prstClr val="black"/>
                </a:solidFill>
                <a:latin typeface="DFKai-SB" pitchFamily="65" charset="-120"/>
                <a:ea typeface="DFKai-SB" pitchFamily="65" charset="-120"/>
              </a:rPr>
              <a:t>	</a:t>
            </a:r>
            <a:endParaRPr lang="en-US" sz="4000" dirty="0">
              <a:solidFill>
                <a:prstClr val="black"/>
              </a:solidFill>
            </a:endParaRPr>
          </a:p>
          <a:p>
            <a:endParaRPr lang="en-US" sz="4000" dirty="0">
              <a:solidFill>
                <a:prstClr val="black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3307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2639</TotalTime>
  <Words>418</Words>
  <Application>Microsoft Macintosh PowerPoint</Application>
  <PresentationFormat>On-screen Show (4:3)</PresentationFormat>
  <Paragraphs>100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標楷體</vt:lpstr>
      <vt:lpstr>Wingdings 2</vt:lpstr>
      <vt:lpstr>Calibri</vt:lpstr>
      <vt:lpstr>SimSun</vt:lpstr>
      <vt:lpstr>Tw Cen MT Condensed</vt:lpstr>
      <vt:lpstr>Sprint SF</vt:lpstr>
      <vt:lpstr>Wingdings 3</vt:lpstr>
      <vt:lpstr>Calibri Light</vt:lpstr>
      <vt:lpstr>Tw Cen MT</vt:lpstr>
      <vt:lpstr>Constantia</vt:lpstr>
      <vt:lpstr>Office Theme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58</cp:revision>
  <dcterms:created xsi:type="dcterms:W3CDTF">2016-12-29T18:12:43Z</dcterms:created>
  <dcterms:modified xsi:type="dcterms:W3CDTF">2017-02-06T17:24:31Z</dcterms:modified>
</cp:coreProperties>
</file>