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jpe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355" r:id="rId2"/>
    <p:sldId id="358" r:id="rId3"/>
    <p:sldId id="3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224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8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9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0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1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9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1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5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1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9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9B99-1108-455D-B3B6-AA29F1CC0F27}" type="datetimeFigureOut">
              <a:rPr lang="en-US" smtClean="0"/>
              <a:t>2/21/17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5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unity in chr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4221707" y="2952144"/>
            <a:ext cx="4579692" cy="78074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5200" b="1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「今生與永世的合一」</a:t>
            </a:r>
            <a:r>
              <a:rPr lang="en-US" altLang="zh-CN" sz="4000" b="1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/>
            </a:r>
            <a:br>
              <a:rPr lang="en-US" altLang="zh-CN" sz="4000" b="1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</a:br>
            <a:endParaRPr lang="zh-CN" alt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副标题 2"/>
          <p:cNvSpPr txBox="1">
            <a:spLocks/>
          </p:cNvSpPr>
          <p:nvPr/>
        </p:nvSpPr>
        <p:spPr>
          <a:xfrm>
            <a:off x="4791568" y="3429000"/>
            <a:ext cx="4371335" cy="107431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3200" b="1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</a:t>
            </a: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翰福音 </a:t>
            </a:r>
            <a:r>
              <a:rPr lang="en-US" altLang="zh-CN" sz="3200" b="1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17:20-26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77831" y="4455916"/>
            <a:ext cx="3323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kern="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黃貝藍 </a:t>
            </a:r>
            <a:r>
              <a:rPr lang="zh-CN" altLang="en-US" sz="2800" kern="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傳道</a:t>
            </a:r>
            <a:r>
              <a:rPr kumimoji="0" lang="zh-SG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</a:rPr>
              <a:t> </a:t>
            </a: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文鼎粗圓" pitchFamily="49" charset="-120"/>
                <a:ea typeface="文鼎粗圓" pitchFamily="49" charset="-120"/>
                <a:cs typeface="Arial" pitchFamily="34" charset="0"/>
              </a:rPr>
              <a:t>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20501" y="189729"/>
            <a:ext cx="3005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文鼎粗圓" pitchFamily="49" charset="-120"/>
                <a:ea typeface="文鼎粗圓" pitchFamily="49" charset="-120"/>
                <a:cs typeface="Arial" pitchFamily="34" charset="0"/>
              </a:rPr>
              <a:t>  </a:t>
            </a:r>
            <a:r>
              <a: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文鼎粗圓" pitchFamily="49" charset="-120"/>
                <a:ea typeface="文鼎粗圓" pitchFamily="49" charset="-120"/>
                <a:cs typeface="Arial" pitchFamily="34" charset="0"/>
              </a:rPr>
              <a:t>主日</a:t>
            </a:r>
            <a:r>
              <a:rPr kumimoji="0" lang="zh-TW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文鼎粗圓" pitchFamily="49" charset="-120"/>
                <a:ea typeface="文鼎粗圓" pitchFamily="49" charset="-120"/>
                <a:cs typeface="Arial" pitchFamily="34" charset="0"/>
              </a:rPr>
              <a:t>信</a:t>
            </a:r>
            <a:r>
              <a:rPr kumimoji="0" lang="zh-TW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文鼎粗圓" pitchFamily="49" charset="-120"/>
                <a:ea typeface="文鼎粗圓" pitchFamily="49" charset="-120"/>
                <a:cs typeface="Arial" pitchFamily="34" charset="0"/>
              </a:rPr>
              <a:t>息</a:t>
            </a:r>
            <a:r>
              <a:rPr kumimoji="0" lang="zh-CN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文鼎粗圓" pitchFamily="49" charset="-120"/>
                <a:ea typeface="文鼎粗圓" pitchFamily="49" charset="-120"/>
                <a:cs typeface="Arial" pitchFamily="34" charset="0"/>
              </a:rPr>
              <a:t> </a:t>
            </a:r>
            <a:endParaRPr kumimoji="0" lang="en-US" altLang="zh-CN" sz="40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6973" y="897615"/>
            <a:ext cx="23855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2</a:t>
            </a:r>
            <a:r>
              <a:rPr kumimoji="0" lang="en-US" altLang="zh-TW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</a:t>
            </a: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19</a:t>
            </a:r>
            <a:r>
              <a:rPr kumimoji="0" lang="en-US" altLang="zh-TW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</a:t>
            </a:r>
            <a:r>
              <a:rPr kumimoji="0" lang="en-US" altLang="zh-TW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201</a:t>
            </a: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85455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642937" cy="27286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5"/>
          <a:stretch/>
        </p:blipFill>
        <p:spPr>
          <a:xfrm>
            <a:off x="3642937" y="1"/>
            <a:ext cx="5501063" cy="27286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4"/>
          <a:stretch/>
        </p:blipFill>
        <p:spPr>
          <a:xfrm>
            <a:off x="-1" y="1233714"/>
            <a:ext cx="9144001" cy="56242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3914" y="754743"/>
            <a:ext cx="855617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36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不但為這些人祈求，也為那些因他們的話信我的人祈求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en-US" altLang="zh-TW" sz="36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21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使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他們都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合而為一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。正如你父在我裡面，我在你裡面，使他們也在我們裡面，叫世人可以信你差了我來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6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22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所賜給我的榮耀，我已賜給他們，使他們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合而為一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，像我們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合而為一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6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23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在他們裡面，你在我裡面，使他們完完全全的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合而為一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，叫世人知道你差了我來，也知道你愛他們如同愛我一樣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7303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642937" cy="27286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5"/>
          <a:stretch/>
        </p:blipFill>
        <p:spPr>
          <a:xfrm>
            <a:off x="3642937" y="1"/>
            <a:ext cx="5501063" cy="27286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4"/>
          <a:stretch/>
        </p:blipFill>
        <p:spPr>
          <a:xfrm>
            <a:off x="-1" y="1233714"/>
            <a:ext cx="9144001" cy="56242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3914" y="754743"/>
            <a:ext cx="855617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36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24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父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啊，我在那裡，願你所賜給我的人也同我在那裡，叫他們看見你所賜給我的榮耀；因為創立世界以</a:t>
            </a:r>
            <a:r>
              <a:rPr lang="zh-TW" altLang="en-US" sz="360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前</a:t>
            </a:r>
            <a:r>
              <a:rPr lang="zh-TW" altLang="en-US" sz="360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 你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已經愛我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了</a:t>
            </a:r>
            <a:endParaRPr lang="en-US" altLang="zh-TW" sz="3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just"/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6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25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公義的父啊，世人未曾認識你，我卻認識你；這些人也知道你差了我來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6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26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已將你的名指示他們，還要指示他們，使你所愛我的愛在他們裡面，我也在他們裡面。」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6921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2890</TotalTime>
  <Words>140</Words>
  <Application>Microsoft Macintosh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Calibri</vt:lpstr>
      <vt:lpstr>文鼎粗圓</vt:lpstr>
      <vt:lpstr>SimSun</vt:lpstr>
      <vt:lpstr>Tw Cen MT Condensed</vt:lpstr>
      <vt:lpstr>Sprint SF</vt:lpstr>
      <vt:lpstr>Wingdings 3</vt:lpstr>
      <vt:lpstr>Calibri Light</vt:lpstr>
      <vt:lpstr>Tw Cen MT</vt:lpstr>
      <vt:lpstr>Office Theme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80</cp:revision>
  <dcterms:created xsi:type="dcterms:W3CDTF">2016-12-29T18:12:43Z</dcterms:created>
  <dcterms:modified xsi:type="dcterms:W3CDTF">2017-02-21T16:55:46Z</dcterms:modified>
</cp:coreProperties>
</file>