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16" r:id="rId2"/>
  </p:sldMasterIdLst>
  <p:notesMasterIdLst>
    <p:notesMasterId r:id="rId10"/>
  </p:notesMasterIdLst>
  <p:sldIdLst>
    <p:sldId id="368" r:id="rId3"/>
    <p:sldId id="362" r:id="rId4"/>
    <p:sldId id="363" r:id="rId5"/>
    <p:sldId id="364" r:id="rId6"/>
    <p:sldId id="365" r:id="rId7"/>
    <p:sldId id="366" r:id="rId8"/>
    <p:sldId id="3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1" d="100"/>
          <a:sy n="51" d="100"/>
        </p:scale>
        <p:origin x="-1984" y="-14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C62A9-407E-420E-A493-CE79E9013D60}" type="datetimeFigureOut">
              <a:rPr lang="en-US" smtClean="0"/>
              <a:t>2/27/17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9D08C-CBB1-499D-9EDC-B0A7A69C5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7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2502AB-8976-495F-AB88-359EA4B99C20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630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FBA99F-30B2-493B-913D-302FAD80D76D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9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391B6E-F555-46AE-8264-F4D09CE45A4C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30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C0C5F2-BC53-4642-B639-42BD33A61770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976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1F7237-D517-4258-802B-51B223683E9F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31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C75E33-6757-4EA0-83A2-F4F581EB5EB0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75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3831 w 6027"/>
                <a:gd name="T1" fmla="*/ 5 h 2296"/>
                <a:gd name="T2" fmla="*/ 0 w 6027"/>
                <a:gd name="T3" fmla="*/ 5 h 2296"/>
                <a:gd name="T4" fmla="*/ 0 w 6027"/>
                <a:gd name="T5" fmla="*/ 0 h 2296"/>
                <a:gd name="T6" fmla="*/ 3831 w 6027"/>
                <a:gd name="T7" fmla="*/ 0 h 2296"/>
                <a:gd name="T8" fmla="*/ 3831 w 6027"/>
                <a:gd name="T9" fmla="*/ 5 h 2296"/>
                <a:gd name="T10" fmla="*/ 3831 w 6027"/>
                <a:gd name="T11" fmla="*/ 5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55 h 353"/>
                  <a:gd name="T4" fmla="*/ 24 w 186"/>
                  <a:gd name="T5" fmla="*/ 94 h 353"/>
                  <a:gd name="T6" fmla="*/ 18 w 186"/>
                  <a:gd name="T7" fmla="*/ 203 h 353"/>
                  <a:gd name="T8" fmla="*/ 42 w 186"/>
                  <a:gd name="T9" fmla="*/ 351 h 353"/>
                  <a:gd name="T10" fmla="*/ 48 w 186"/>
                  <a:gd name="T11" fmla="*/ 498 h 353"/>
                  <a:gd name="T12" fmla="*/ 0 w 186"/>
                  <a:gd name="T13" fmla="*/ 1088 h 353"/>
                  <a:gd name="T14" fmla="*/ 54 w 186"/>
                  <a:gd name="T15" fmla="*/ 720 h 353"/>
                  <a:gd name="T16" fmla="*/ 84 w 186"/>
                  <a:gd name="T17" fmla="*/ 664 h 353"/>
                  <a:gd name="T18" fmla="*/ 126 w 186"/>
                  <a:gd name="T19" fmla="*/ 389 h 353"/>
                  <a:gd name="T20" fmla="*/ 144 w 186"/>
                  <a:gd name="T21" fmla="*/ 368 h 353"/>
                  <a:gd name="T22" fmla="*/ 144 w 186"/>
                  <a:gd name="T23" fmla="*/ 278 h 353"/>
                  <a:gd name="T24" fmla="*/ 186 w 186"/>
                  <a:gd name="T25" fmla="*/ 203 h 353"/>
                  <a:gd name="T26" fmla="*/ 162 w 186"/>
                  <a:gd name="T27" fmla="*/ 184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9 h 66"/>
                  <a:gd name="T8" fmla="*/ 6 w 155"/>
                  <a:gd name="T9" fmla="*/ 55 h 66"/>
                  <a:gd name="T10" fmla="*/ 0 w 155"/>
                  <a:gd name="T11" fmla="*/ 76 h 66"/>
                  <a:gd name="T12" fmla="*/ 78 w 155"/>
                  <a:gd name="T13" fmla="*/ 186 h 66"/>
                  <a:gd name="T14" fmla="*/ 96 w 155"/>
                  <a:gd name="T15" fmla="*/ 131 h 66"/>
                  <a:gd name="T16" fmla="*/ 155 w 155"/>
                  <a:gd name="T17" fmla="*/ 207 h 66"/>
                  <a:gd name="T18" fmla="*/ 126 w 155"/>
                  <a:gd name="T19" fmla="*/ 76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18 h 72"/>
                  <a:gd name="T2" fmla="*/ 0 w 42"/>
                  <a:gd name="T3" fmla="*/ 60 h 72"/>
                  <a:gd name="T4" fmla="*/ 12 w 42"/>
                  <a:gd name="T5" fmla="*/ 20 h 72"/>
                  <a:gd name="T6" fmla="*/ 0 w 42"/>
                  <a:gd name="T7" fmla="*/ 20 h 72"/>
                  <a:gd name="T8" fmla="*/ 12 w 42"/>
                  <a:gd name="T9" fmla="*/ 20 h 72"/>
                  <a:gd name="T10" fmla="*/ 24 w 42"/>
                  <a:gd name="T11" fmla="*/ 20 h 72"/>
                  <a:gd name="T12" fmla="*/ 36 w 42"/>
                  <a:gd name="T13" fmla="*/ 20 h 72"/>
                  <a:gd name="T14" fmla="*/ 42 w 42"/>
                  <a:gd name="T15" fmla="*/ 0 h 72"/>
                  <a:gd name="T16" fmla="*/ 30 w 42"/>
                  <a:gd name="T17" fmla="*/ 60 h 72"/>
                  <a:gd name="T18" fmla="*/ 42 w 42"/>
                  <a:gd name="T19" fmla="*/ 159 h 72"/>
                  <a:gd name="T20" fmla="*/ 12 w 42"/>
                  <a:gd name="T21" fmla="*/ 232 h 72"/>
                  <a:gd name="T22" fmla="*/ 6 w 42"/>
                  <a:gd name="T23" fmla="*/ 118 h 72"/>
                  <a:gd name="T24" fmla="*/ 6 w 42"/>
                  <a:gd name="T25" fmla="*/ 11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70 h 287"/>
                <a:gd name="T4" fmla="*/ 66 w 365"/>
                <a:gd name="T5" fmla="*/ 128 h 287"/>
                <a:gd name="T6" fmla="*/ 143 w 365"/>
                <a:gd name="T7" fmla="*/ 210 h 287"/>
                <a:gd name="T8" fmla="*/ 191 w 365"/>
                <a:gd name="T9" fmla="*/ 192 h 287"/>
                <a:gd name="T10" fmla="*/ 341 w 365"/>
                <a:gd name="T11" fmla="*/ 328 h 287"/>
                <a:gd name="T12" fmla="*/ 305 w 365"/>
                <a:gd name="T13" fmla="*/ 201 h 287"/>
                <a:gd name="T14" fmla="*/ 365 w 365"/>
                <a:gd name="T15" fmla="*/ 152 h 287"/>
                <a:gd name="T16" fmla="*/ 359 w 365"/>
                <a:gd name="T17" fmla="*/ 146 h 287"/>
                <a:gd name="T18" fmla="*/ 335 w 365"/>
                <a:gd name="T19" fmla="*/ 134 h 287"/>
                <a:gd name="T20" fmla="*/ 299 w 365"/>
                <a:gd name="T21" fmla="*/ 100 h 287"/>
                <a:gd name="T22" fmla="*/ 257 w 365"/>
                <a:gd name="T23" fmla="*/ 82 h 287"/>
                <a:gd name="T24" fmla="*/ 215 w 365"/>
                <a:gd name="T25" fmla="*/ 64 h 287"/>
                <a:gd name="T26" fmla="*/ 173 w 365"/>
                <a:gd name="T27" fmla="*/ 4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40 h 60"/>
                <a:gd name="T16" fmla="*/ 65 w 71"/>
                <a:gd name="T17" fmla="*/ 52 h 60"/>
                <a:gd name="T18" fmla="*/ 71 w 71"/>
                <a:gd name="T19" fmla="*/ 64 h 60"/>
                <a:gd name="T20" fmla="*/ 71 w 71"/>
                <a:gd name="T21" fmla="*/ 70 h 60"/>
                <a:gd name="T22" fmla="*/ 59 w 71"/>
                <a:gd name="T23" fmla="*/ 64 h 60"/>
                <a:gd name="T24" fmla="*/ 47 w 71"/>
                <a:gd name="T25" fmla="*/ 52 h 60"/>
                <a:gd name="T26" fmla="*/ 23 w 71"/>
                <a:gd name="T27" fmla="*/ 40 h 60"/>
                <a:gd name="T28" fmla="*/ 23 w 71"/>
                <a:gd name="T29" fmla="*/ 46 h 60"/>
                <a:gd name="T30" fmla="*/ 18 w 71"/>
                <a:gd name="T31" fmla="*/ 52 h 60"/>
                <a:gd name="T32" fmla="*/ 12 w 71"/>
                <a:gd name="T33" fmla="*/ 58 h 60"/>
                <a:gd name="T34" fmla="*/ 6 w 71"/>
                <a:gd name="T35" fmla="*/ 58 h 60"/>
                <a:gd name="T36" fmla="*/ 6 w 71"/>
                <a:gd name="T37" fmla="*/ 58 h 60"/>
                <a:gd name="T38" fmla="*/ 6 w 71"/>
                <a:gd name="T39" fmla="*/ 46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4 h 162"/>
                <a:gd name="T10" fmla="*/ 96 w 161"/>
                <a:gd name="T11" fmla="*/ 70 h 162"/>
                <a:gd name="T12" fmla="*/ 102 w 161"/>
                <a:gd name="T13" fmla="*/ 82 h 162"/>
                <a:gd name="T14" fmla="*/ 108 w 161"/>
                <a:gd name="T15" fmla="*/ 94 h 162"/>
                <a:gd name="T16" fmla="*/ 120 w 161"/>
                <a:gd name="T17" fmla="*/ 106 h 162"/>
                <a:gd name="T18" fmla="*/ 143 w 161"/>
                <a:gd name="T19" fmla="*/ 126 h 162"/>
                <a:gd name="T20" fmla="*/ 155 w 161"/>
                <a:gd name="T21" fmla="*/ 158 h 162"/>
                <a:gd name="T22" fmla="*/ 161 w 161"/>
                <a:gd name="T23" fmla="*/ 176 h 162"/>
                <a:gd name="T24" fmla="*/ 161 w 161"/>
                <a:gd name="T25" fmla="*/ 182 h 162"/>
                <a:gd name="T26" fmla="*/ 96 w 161"/>
                <a:gd name="T27" fmla="*/ 112 h 162"/>
                <a:gd name="T28" fmla="*/ 30 w 161"/>
                <a:gd name="T29" fmla="*/ 6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40 h 60"/>
                <a:gd name="T4" fmla="*/ 41 w 59"/>
                <a:gd name="T5" fmla="*/ 46 h 60"/>
                <a:gd name="T6" fmla="*/ 47 w 59"/>
                <a:gd name="T7" fmla="*/ 52 h 60"/>
                <a:gd name="T8" fmla="*/ 53 w 59"/>
                <a:gd name="T9" fmla="*/ 64 h 60"/>
                <a:gd name="T10" fmla="*/ 53 w 59"/>
                <a:gd name="T11" fmla="*/ 70 h 60"/>
                <a:gd name="T12" fmla="*/ 47 w 59"/>
                <a:gd name="T13" fmla="*/ 64 h 60"/>
                <a:gd name="T14" fmla="*/ 35 w 59"/>
                <a:gd name="T15" fmla="*/ 58 h 60"/>
                <a:gd name="T16" fmla="*/ 23 w 59"/>
                <a:gd name="T17" fmla="*/ 46 h 60"/>
                <a:gd name="T18" fmla="*/ 17 w 59"/>
                <a:gd name="T19" fmla="*/ 4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6 h 204"/>
                <a:gd name="T2" fmla="*/ 245 w 245"/>
                <a:gd name="T3" fmla="*/ 52 h 204"/>
                <a:gd name="T4" fmla="*/ 209 w 245"/>
                <a:gd name="T5" fmla="*/ 94 h 204"/>
                <a:gd name="T6" fmla="*/ 143 w 245"/>
                <a:gd name="T7" fmla="*/ 152 h 204"/>
                <a:gd name="T8" fmla="*/ 167 w 245"/>
                <a:gd name="T9" fmla="*/ 179 h 204"/>
                <a:gd name="T10" fmla="*/ 179 w 245"/>
                <a:gd name="T11" fmla="*/ 234 h 204"/>
                <a:gd name="T12" fmla="*/ 77 w 245"/>
                <a:gd name="T13" fmla="*/ 152 h 204"/>
                <a:gd name="T14" fmla="*/ 47 w 245"/>
                <a:gd name="T15" fmla="*/ 94 h 204"/>
                <a:gd name="T16" fmla="*/ 89 w 245"/>
                <a:gd name="T17" fmla="*/ 76 h 204"/>
                <a:gd name="T18" fmla="*/ 59 w 245"/>
                <a:gd name="T19" fmla="*/ 4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6 h 204"/>
                <a:gd name="T50" fmla="*/ 233 w 245"/>
                <a:gd name="T51" fmla="*/ 46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453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6453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DE693E-B8DF-45D1-AA6A-9CF0E828D344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35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E83EA-48B8-4440-B9B7-1FAFD0D3CE6F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79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E4D7FD-A26F-4AD7-93C9-4B6A606C8A9E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4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B6C3A7-A147-4813-8DBC-5C32155C92BB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845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5A50E-829B-488F-AA16-DC8939489BBA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51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2CA90-BF62-4A60-9511-9D43BC6B681B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7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9C5FB4-B80D-47E3-86A6-F9597EEFEEEC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178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6C8C3A-358C-4922-BBFF-11E43B36384C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680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87291-C36C-4420-9A65-BD37A026E4F8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04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97F925-E9FD-4D69-91B7-BCD80F1B6D27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168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D0203F-9672-439C-BABE-D828C08B758F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03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2/27/17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47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3831 w 6027"/>
                <a:gd name="T1" fmla="*/ 5 h 2296"/>
                <a:gd name="T2" fmla="*/ 0 w 6027"/>
                <a:gd name="T3" fmla="*/ 5 h 2296"/>
                <a:gd name="T4" fmla="*/ 0 w 6027"/>
                <a:gd name="T5" fmla="*/ 0 h 2296"/>
                <a:gd name="T6" fmla="*/ 3831 w 6027"/>
                <a:gd name="T7" fmla="*/ 0 h 2296"/>
                <a:gd name="T8" fmla="*/ 3831 w 6027"/>
                <a:gd name="T9" fmla="*/ 5 h 2296"/>
                <a:gd name="T10" fmla="*/ 3831 w 6027"/>
                <a:gd name="T11" fmla="*/ 5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349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55 h 353"/>
                  <a:gd name="T4" fmla="*/ 24 w 186"/>
                  <a:gd name="T5" fmla="*/ 94 h 353"/>
                  <a:gd name="T6" fmla="*/ 18 w 186"/>
                  <a:gd name="T7" fmla="*/ 203 h 353"/>
                  <a:gd name="T8" fmla="*/ 42 w 186"/>
                  <a:gd name="T9" fmla="*/ 351 h 353"/>
                  <a:gd name="T10" fmla="*/ 48 w 186"/>
                  <a:gd name="T11" fmla="*/ 498 h 353"/>
                  <a:gd name="T12" fmla="*/ 0 w 186"/>
                  <a:gd name="T13" fmla="*/ 1088 h 353"/>
                  <a:gd name="T14" fmla="*/ 54 w 186"/>
                  <a:gd name="T15" fmla="*/ 720 h 353"/>
                  <a:gd name="T16" fmla="*/ 84 w 186"/>
                  <a:gd name="T17" fmla="*/ 664 h 353"/>
                  <a:gd name="T18" fmla="*/ 126 w 186"/>
                  <a:gd name="T19" fmla="*/ 389 h 353"/>
                  <a:gd name="T20" fmla="*/ 144 w 186"/>
                  <a:gd name="T21" fmla="*/ 368 h 353"/>
                  <a:gd name="T22" fmla="*/ 144 w 186"/>
                  <a:gd name="T23" fmla="*/ 278 h 353"/>
                  <a:gd name="T24" fmla="*/ 186 w 186"/>
                  <a:gd name="T25" fmla="*/ 203 h 353"/>
                  <a:gd name="T26" fmla="*/ 162 w 186"/>
                  <a:gd name="T27" fmla="*/ 184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9 h 66"/>
                  <a:gd name="T8" fmla="*/ 6 w 155"/>
                  <a:gd name="T9" fmla="*/ 55 h 66"/>
                  <a:gd name="T10" fmla="*/ 0 w 155"/>
                  <a:gd name="T11" fmla="*/ 76 h 66"/>
                  <a:gd name="T12" fmla="*/ 78 w 155"/>
                  <a:gd name="T13" fmla="*/ 186 h 66"/>
                  <a:gd name="T14" fmla="*/ 96 w 155"/>
                  <a:gd name="T15" fmla="*/ 131 h 66"/>
                  <a:gd name="T16" fmla="*/ 155 w 155"/>
                  <a:gd name="T17" fmla="*/ 207 h 66"/>
                  <a:gd name="T18" fmla="*/ 126 w 155"/>
                  <a:gd name="T19" fmla="*/ 76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18 h 72"/>
                  <a:gd name="T2" fmla="*/ 0 w 42"/>
                  <a:gd name="T3" fmla="*/ 60 h 72"/>
                  <a:gd name="T4" fmla="*/ 12 w 42"/>
                  <a:gd name="T5" fmla="*/ 20 h 72"/>
                  <a:gd name="T6" fmla="*/ 0 w 42"/>
                  <a:gd name="T7" fmla="*/ 20 h 72"/>
                  <a:gd name="T8" fmla="*/ 12 w 42"/>
                  <a:gd name="T9" fmla="*/ 20 h 72"/>
                  <a:gd name="T10" fmla="*/ 24 w 42"/>
                  <a:gd name="T11" fmla="*/ 20 h 72"/>
                  <a:gd name="T12" fmla="*/ 36 w 42"/>
                  <a:gd name="T13" fmla="*/ 20 h 72"/>
                  <a:gd name="T14" fmla="*/ 42 w 42"/>
                  <a:gd name="T15" fmla="*/ 0 h 72"/>
                  <a:gd name="T16" fmla="*/ 30 w 42"/>
                  <a:gd name="T17" fmla="*/ 60 h 72"/>
                  <a:gd name="T18" fmla="*/ 42 w 42"/>
                  <a:gd name="T19" fmla="*/ 159 h 72"/>
                  <a:gd name="T20" fmla="*/ 12 w 42"/>
                  <a:gd name="T21" fmla="*/ 232 h 72"/>
                  <a:gd name="T22" fmla="*/ 6 w 42"/>
                  <a:gd name="T23" fmla="*/ 118 h 72"/>
                  <a:gd name="T24" fmla="*/ 6 w 42"/>
                  <a:gd name="T25" fmla="*/ 11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350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70 h 287"/>
                <a:gd name="T4" fmla="*/ 66 w 365"/>
                <a:gd name="T5" fmla="*/ 128 h 287"/>
                <a:gd name="T6" fmla="*/ 143 w 365"/>
                <a:gd name="T7" fmla="*/ 210 h 287"/>
                <a:gd name="T8" fmla="*/ 191 w 365"/>
                <a:gd name="T9" fmla="*/ 192 h 287"/>
                <a:gd name="T10" fmla="*/ 341 w 365"/>
                <a:gd name="T11" fmla="*/ 328 h 287"/>
                <a:gd name="T12" fmla="*/ 305 w 365"/>
                <a:gd name="T13" fmla="*/ 201 h 287"/>
                <a:gd name="T14" fmla="*/ 365 w 365"/>
                <a:gd name="T15" fmla="*/ 152 h 287"/>
                <a:gd name="T16" fmla="*/ 359 w 365"/>
                <a:gd name="T17" fmla="*/ 146 h 287"/>
                <a:gd name="T18" fmla="*/ 335 w 365"/>
                <a:gd name="T19" fmla="*/ 134 h 287"/>
                <a:gd name="T20" fmla="*/ 299 w 365"/>
                <a:gd name="T21" fmla="*/ 100 h 287"/>
                <a:gd name="T22" fmla="*/ 257 w 365"/>
                <a:gd name="T23" fmla="*/ 82 h 287"/>
                <a:gd name="T24" fmla="*/ 215 w 365"/>
                <a:gd name="T25" fmla="*/ 64 h 287"/>
                <a:gd name="T26" fmla="*/ 173 w 365"/>
                <a:gd name="T27" fmla="*/ 4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40 h 60"/>
                <a:gd name="T16" fmla="*/ 65 w 71"/>
                <a:gd name="T17" fmla="*/ 52 h 60"/>
                <a:gd name="T18" fmla="*/ 71 w 71"/>
                <a:gd name="T19" fmla="*/ 64 h 60"/>
                <a:gd name="T20" fmla="*/ 71 w 71"/>
                <a:gd name="T21" fmla="*/ 70 h 60"/>
                <a:gd name="T22" fmla="*/ 59 w 71"/>
                <a:gd name="T23" fmla="*/ 64 h 60"/>
                <a:gd name="T24" fmla="*/ 47 w 71"/>
                <a:gd name="T25" fmla="*/ 52 h 60"/>
                <a:gd name="T26" fmla="*/ 23 w 71"/>
                <a:gd name="T27" fmla="*/ 40 h 60"/>
                <a:gd name="T28" fmla="*/ 23 w 71"/>
                <a:gd name="T29" fmla="*/ 46 h 60"/>
                <a:gd name="T30" fmla="*/ 18 w 71"/>
                <a:gd name="T31" fmla="*/ 52 h 60"/>
                <a:gd name="T32" fmla="*/ 12 w 71"/>
                <a:gd name="T33" fmla="*/ 58 h 60"/>
                <a:gd name="T34" fmla="*/ 6 w 71"/>
                <a:gd name="T35" fmla="*/ 58 h 60"/>
                <a:gd name="T36" fmla="*/ 6 w 71"/>
                <a:gd name="T37" fmla="*/ 58 h 60"/>
                <a:gd name="T38" fmla="*/ 6 w 71"/>
                <a:gd name="T39" fmla="*/ 46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4 h 162"/>
                <a:gd name="T10" fmla="*/ 96 w 161"/>
                <a:gd name="T11" fmla="*/ 70 h 162"/>
                <a:gd name="T12" fmla="*/ 102 w 161"/>
                <a:gd name="T13" fmla="*/ 82 h 162"/>
                <a:gd name="T14" fmla="*/ 108 w 161"/>
                <a:gd name="T15" fmla="*/ 94 h 162"/>
                <a:gd name="T16" fmla="*/ 120 w 161"/>
                <a:gd name="T17" fmla="*/ 106 h 162"/>
                <a:gd name="T18" fmla="*/ 143 w 161"/>
                <a:gd name="T19" fmla="*/ 126 h 162"/>
                <a:gd name="T20" fmla="*/ 155 w 161"/>
                <a:gd name="T21" fmla="*/ 158 h 162"/>
                <a:gd name="T22" fmla="*/ 161 w 161"/>
                <a:gd name="T23" fmla="*/ 176 h 162"/>
                <a:gd name="T24" fmla="*/ 161 w 161"/>
                <a:gd name="T25" fmla="*/ 182 h 162"/>
                <a:gd name="T26" fmla="*/ 96 w 161"/>
                <a:gd name="T27" fmla="*/ 112 h 162"/>
                <a:gd name="T28" fmla="*/ 30 w 161"/>
                <a:gd name="T29" fmla="*/ 6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40 h 60"/>
                <a:gd name="T4" fmla="*/ 41 w 59"/>
                <a:gd name="T5" fmla="*/ 46 h 60"/>
                <a:gd name="T6" fmla="*/ 47 w 59"/>
                <a:gd name="T7" fmla="*/ 52 h 60"/>
                <a:gd name="T8" fmla="*/ 53 w 59"/>
                <a:gd name="T9" fmla="*/ 64 h 60"/>
                <a:gd name="T10" fmla="*/ 53 w 59"/>
                <a:gd name="T11" fmla="*/ 70 h 60"/>
                <a:gd name="T12" fmla="*/ 47 w 59"/>
                <a:gd name="T13" fmla="*/ 64 h 60"/>
                <a:gd name="T14" fmla="*/ 35 w 59"/>
                <a:gd name="T15" fmla="*/ 58 h 60"/>
                <a:gd name="T16" fmla="*/ 23 w 59"/>
                <a:gd name="T17" fmla="*/ 46 h 60"/>
                <a:gd name="T18" fmla="*/ 17 w 59"/>
                <a:gd name="T19" fmla="*/ 4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6 h 204"/>
                <a:gd name="T2" fmla="*/ 245 w 245"/>
                <a:gd name="T3" fmla="*/ 52 h 204"/>
                <a:gd name="T4" fmla="*/ 209 w 245"/>
                <a:gd name="T5" fmla="*/ 94 h 204"/>
                <a:gd name="T6" fmla="*/ 143 w 245"/>
                <a:gd name="T7" fmla="*/ 152 h 204"/>
                <a:gd name="T8" fmla="*/ 167 w 245"/>
                <a:gd name="T9" fmla="*/ 179 h 204"/>
                <a:gd name="T10" fmla="*/ 179 w 245"/>
                <a:gd name="T11" fmla="*/ 234 h 204"/>
                <a:gd name="T12" fmla="*/ 77 w 245"/>
                <a:gd name="T13" fmla="*/ 152 h 204"/>
                <a:gd name="T14" fmla="*/ 47 w 245"/>
                <a:gd name="T15" fmla="*/ 94 h 204"/>
                <a:gd name="T16" fmla="*/ 89 w 245"/>
                <a:gd name="T17" fmla="*/ 76 h 204"/>
                <a:gd name="T18" fmla="*/ 59 w 245"/>
                <a:gd name="T19" fmla="*/ 4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6 h 204"/>
                <a:gd name="T50" fmla="*/ 233 w 245"/>
                <a:gd name="T51" fmla="*/ 46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351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6351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6351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FFFFFF"/>
              </a:solidFill>
            </a:endParaRPr>
          </a:p>
        </p:txBody>
      </p:sp>
      <p:sp>
        <p:nvSpPr>
          <p:cNvPr id="6351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FFFFFF"/>
              </a:solidFill>
            </a:endParaRPr>
          </a:p>
        </p:txBody>
      </p:sp>
      <p:sp>
        <p:nvSpPr>
          <p:cNvPr id="6351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FA360A-54EC-4C81-8F4D-4DDD99BEFBCD}" type="slidenum">
              <a:rPr lang="zh-TW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2468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0" grpId="0"/>
      <p:bldP spid="6351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3047" y="316523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3047" y="962854"/>
            <a:ext cx="253306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2/26/2017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869557" y="4969371"/>
            <a:ext cx="5380893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5000" b="0" i="0" u="none" strike="noStrike" cap="none" normalizeH="0" baseline="0" noProof="1" smtClean="0">
                <a:ln>
                  <a:noFill/>
                </a:ln>
                <a:solidFill>
                  <a:srgbClr val="FFFFFF"/>
                </a:solidFill>
                <a:effectLst/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『</a:t>
            </a:r>
            <a:r>
              <a:rPr kumimoji="0" lang="zh-TW" altLang="en-US" sz="5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人生的提醒</a:t>
            </a:r>
            <a:r>
              <a:rPr kumimoji="0" lang="zh-TW" altLang="zh-TW" sz="5000" b="0" i="0" u="none" strike="noStrike" cap="none" normalizeH="0" baseline="0" noProof="1" smtClean="0">
                <a:ln>
                  <a:noFill/>
                </a:ln>
                <a:solidFill>
                  <a:srgbClr val="FFFFFF"/>
                </a:solidFill>
                <a:effectLst/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』</a:t>
            </a:r>
            <a:endParaRPr kumimoji="0" lang="en-US" altLang="zh-TW" sz="5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3931" y="5669042"/>
            <a:ext cx="3600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馬太福音 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7:1-5)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867" y="5669042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陳振鴻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牧師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0898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dirty="0" smtClean="0">
                <a:ea typeface="標楷體" panose="03000509000000000000" pitchFamily="65" charset="-120"/>
              </a:rPr>
              <a:t>人生的提醒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TW" altLang="en-US" dirty="0" smtClean="0">
                <a:ea typeface="新細明體" panose="02020500000000000000" pitchFamily="18" charset="-120"/>
              </a:rPr>
              <a:t>	</a:t>
            </a: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們不要論斷人，免得你們被論斷。因為你們怎樣論斷人，也必怎樣被論斷；你們用甚麼量器量給人，也必用甚麼量器量給你們。為甚麼看見你弟兄眼中有刺，卻不想自己眼中有梁木呢？你自己眼中有梁木，怎能對你弟兄說容我去掉你眼中的刺呢？你這假冒為善的人！先去掉自己眼中的梁木，然後才能看得清楚，去掉你弟兄眼中的刺。</a:t>
            </a:r>
            <a:r>
              <a:rPr lang="zh-CN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（馬太福音第七章</a:t>
            </a:r>
            <a:r>
              <a:rPr lang="en-US" altLang="zh-CN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1-5</a:t>
            </a:r>
            <a:r>
              <a:rPr lang="zh-CN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  <a:p>
            <a:pPr eaLnBrk="1" hangingPunct="1">
              <a:buFontTx/>
              <a:buNone/>
            </a:pPr>
            <a:endParaRPr lang="zh-CN" altLang="en-US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2908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人生的提醒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TW" altLang="en-US" dirty="0" smtClean="0">
                <a:ea typeface="新細明體" panose="02020500000000000000" pitchFamily="18" charset="-120"/>
              </a:rPr>
              <a:t>	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一</a:t>
            </a:r>
            <a:r>
              <a:rPr lang="zh-TW" altLang="en-US" sz="8000" b="1" dirty="0">
                <a:ea typeface="標楷體" panose="03000509000000000000" pitchFamily="65" charset="-120"/>
              </a:rPr>
              <a:t>、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不要論斷人</a:t>
            </a:r>
          </a:p>
          <a:p>
            <a:pPr eaLnBrk="1" hangingPunct="1">
              <a:buFontTx/>
              <a:buNone/>
            </a:pPr>
            <a:r>
              <a:rPr lang="zh-CN" altLang="en-US" sz="8000" b="1" dirty="0" smtClean="0">
                <a:ea typeface="SimSun" panose="02010600030101010101" pitchFamily="2" charset="-122"/>
              </a:rPr>
              <a:t> 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二</a:t>
            </a:r>
            <a:r>
              <a:rPr lang="zh-TW" altLang="en-US" sz="8000" b="1" dirty="0" smtClean="0">
                <a:ea typeface="標楷體" panose="03000509000000000000" pitchFamily="65" charset="-120"/>
              </a:rPr>
              <a:t>、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責人與律己</a:t>
            </a:r>
          </a:p>
          <a:p>
            <a:pPr eaLnBrk="1" hangingPunct="1">
              <a:buFontTx/>
              <a:buNone/>
            </a:pPr>
            <a:r>
              <a:rPr lang="zh-CN" altLang="en-US" sz="8000" b="1" dirty="0" smtClean="0">
                <a:ea typeface="SimSun" panose="02010600030101010101" pitchFamily="2" charset="-122"/>
              </a:rPr>
              <a:t> 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三</a:t>
            </a:r>
            <a:r>
              <a:rPr lang="zh-TW" altLang="en-US" sz="8000" b="1" dirty="0" smtClean="0">
                <a:ea typeface="標楷體" panose="03000509000000000000" pitchFamily="65" charset="-120"/>
              </a:rPr>
              <a:t>、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只要親近神</a:t>
            </a:r>
            <a:endParaRPr lang="zh-CN" altLang="en-US" sz="8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zh-CN" altLang="en-US" sz="7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439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人生的提醒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8000" b="1" dirty="0" smtClean="0">
                <a:ea typeface="標楷體" panose="03000509000000000000" pitchFamily="65" charset="-120"/>
              </a:rPr>
              <a:t>一</a:t>
            </a:r>
            <a:r>
              <a:rPr lang="zh-TW" altLang="en-US" sz="8000" b="1" dirty="0" smtClean="0">
                <a:ea typeface="標楷體" panose="03000509000000000000" pitchFamily="65" charset="-120"/>
              </a:rPr>
              <a:t>、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不要論斷人</a:t>
            </a:r>
          </a:p>
          <a:p>
            <a:pPr eaLnBrk="1" hangingPunct="1">
              <a:buFontTx/>
              <a:buNone/>
            </a:pPr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你們不要論斷人，</a:t>
            </a: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免得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你們被論斷。因為你們怎樣論斷人，</a:t>
            </a: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也必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怎樣被論斷；你們用甚麼量器量給人，</a:t>
            </a: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也必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用甚麼量器量給你們。</a:t>
            </a:r>
            <a:endParaRPr lang="zh-CN" altLang="en-US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3635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人生的提醒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8000" b="1" dirty="0" smtClean="0">
                <a:ea typeface="標楷體" panose="03000509000000000000" pitchFamily="65" charset="-120"/>
              </a:rPr>
              <a:t>二</a:t>
            </a:r>
            <a:r>
              <a:rPr lang="zh-TW" altLang="en-US" sz="8000" b="1" dirty="0" smtClean="0">
                <a:ea typeface="標楷體" panose="03000509000000000000" pitchFamily="65" charset="-120"/>
              </a:rPr>
              <a:t>、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責人與律己</a:t>
            </a:r>
          </a:p>
          <a:p>
            <a:pPr eaLnBrk="1" hangingPunct="1">
              <a:buFontTx/>
              <a:buNone/>
            </a:pPr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為甚麼</a:t>
            </a: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看見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你弟兄眼中有刺，卻不</a:t>
            </a: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自己眼中有梁木呢？你自己眼中有梁木，怎能對你弟兄說容我去掉你眼中的刺呢？</a:t>
            </a:r>
            <a:endParaRPr lang="zh-CN" altLang="en-US" sz="4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zh-CN" altLang="en-US" sz="7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7841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人生的提醒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8000" b="1" dirty="0" smtClean="0">
                <a:ea typeface="標楷體" panose="03000509000000000000" pitchFamily="65" charset="-120"/>
              </a:rPr>
              <a:t>三</a:t>
            </a:r>
            <a:r>
              <a:rPr lang="zh-TW" altLang="en-US" sz="8000" b="1" dirty="0" smtClean="0">
                <a:ea typeface="標楷體" panose="03000509000000000000" pitchFamily="65" charset="-120"/>
              </a:rPr>
              <a:t>、</a:t>
            </a:r>
            <a:r>
              <a:rPr lang="zh-CN" altLang="en-US" sz="8000" b="1" dirty="0" smtClean="0">
                <a:ea typeface="標楷體" panose="03000509000000000000" pitchFamily="65" charset="-120"/>
              </a:rPr>
              <a:t>只要親近神</a:t>
            </a:r>
            <a:endParaRPr lang="zh-CN" altLang="en-US" sz="8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你這假冒為善的人！</a:t>
            </a:r>
            <a:r>
              <a:rPr lang="zh-TW" altLang="en-US" sz="6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去掉自己眼中的梁木，然</a:t>
            </a:r>
            <a:r>
              <a:rPr lang="zh-TW" altLang="en-US" sz="6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才能看得清楚，去掉你弟兄眼中的刺。</a:t>
            </a:r>
            <a:endParaRPr lang="zh-CN" altLang="en-US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CN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821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今日金句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TW" altLang="en-US" sz="5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你們親近神，神就必親近你們。有罪的人哪，要潔淨你們的</a:t>
            </a:r>
            <a:r>
              <a:rPr lang="zh-TW" altLang="en-US" sz="56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</a:t>
            </a:r>
            <a:r>
              <a:rPr lang="zh-TW" altLang="en-US" sz="5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；心懷二意的人哪，要清潔你們的</a:t>
            </a:r>
            <a:r>
              <a:rPr lang="zh-TW" altLang="en-US" sz="56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</a:t>
            </a:r>
            <a:r>
              <a:rPr lang="zh-TW" altLang="en-US" sz="5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sz="5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（雅各書四章</a:t>
            </a:r>
            <a:r>
              <a:rPr lang="en-US" altLang="zh-CN" sz="5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CN" altLang="en-US" sz="5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zh-CN" sz="60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zh-CN" sz="28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2649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2873</TotalTime>
  <Words>76</Words>
  <Application>Microsoft Macintosh PowerPoint</Application>
  <PresentationFormat>On-screen Show (4:3)</PresentationFormat>
  <Paragraphs>31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Calibri</vt:lpstr>
      <vt:lpstr>標楷體</vt:lpstr>
      <vt:lpstr>SimSun</vt:lpstr>
      <vt:lpstr>Salmon</vt:lpstr>
      <vt:lpstr>文鼎粗圓</vt:lpstr>
      <vt:lpstr>Sprint SF</vt:lpstr>
      <vt:lpstr>Calibri Light</vt:lpstr>
      <vt:lpstr>Xpress Heavy SF</vt:lpstr>
      <vt:lpstr>Aharoni</vt:lpstr>
      <vt:lpstr>Narkisim</vt:lpstr>
      <vt:lpstr>Office Theme</vt:lpstr>
      <vt:lpstr>Mountain Top</vt:lpstr>
      <vt:lpstr>PowerPoint Presentation</vt:lpstr>
      <vt:lpstr>人生的提醒</vt:lpstr>
      <vt:lpstr>人生的提醒</vt:lpstr>
      <vt:lpstr>人生的提醒</vt:lpstr>
      <vt:lpstr>人生的提醒</vt:lpstr>
      <vt:lpstr>人生的提醒</vt:lpstr>
      <vt:lpstr>今日金句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89</cp:revision>
  <dcterms:created xsi:type="dcterms:W3CDTF">2016-12-29T18:12:43Z</dcterms:created>
  <dcterms:modified xsi:type="dcterms:W3CDTF">2017-02-27T16:53:38Z</dcterms:modified>
</cp:coreProperties>
</file>