
<file path=[Content_Types].xml><?xml version="1.0" encoding="utf-8"?>
<Types xmlns="http://schemas.openxmlformats.org/package/2006/content-types">
  <Default Extension="xml" ContentType="application/xml"/>
  <Default Extension="wav" ContentType="audio/x-wav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1"/>
  </p:notes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5" d="100"/>
          <a:sy n="55" d="100"/>
        </p:scale>
        <p:origin x="-1864" y="-14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DAA55-E848-4A00-BF88-7695207FC2D8}" type="datetimeFigureOut">
              <a:rPr lang="en-US" smtClean="0"/>
              <a:t>3/8/17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41D97-632E-4216-AE74-B0691C0AE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3/8/17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gif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gif"/><Relationship Id="rId5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3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by in a crad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6" y="434974"/>
            <a:ext cx="8374570" cy="628514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2946" y="11180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ED7D31">
                    <a:lumMod val="75000"/>
                  </a:srgbClr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主日信息</a:t>
            </a:r>
            <a:endParaRPr lang="en-US" sz="3600" dirty="0">
              <a:solidFill>
                <a:srgbClr val="ED7D31">
                  <a:lumMod val="75000"/>
                </a:srgbClr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1404" y="111808"/>
            <a:ext cx="2403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ED7D31">
                    <a:lumMod val="75000"/>
                  </a:srgbClr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3/5/2017</a:t>
            </a:r>
            <a:endParaRPr lang="en-US" sz="3600" dirty="0">
              <a:solidFill>
                <a:srgbClr val="ED7D31">
                  <a:lumMod val="75000"/>
                </a:srgbClr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97888" y="3208212"/>
            <a:ext cx="34931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200" dirty="0" smtClean="0">
                <a:solidFill>
                  <a:prstClr val="whit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『</a:t>
            </a:r>
            <a:r>
              <a:rPr lang="zh-TW" altLang="en-US" sz="4200" dirty="0" smtClean="0">
                <a:solidFill>
                  <a:prstClr val="whit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離開搖籃</a:t>
            </a:r>
            <a:r>
              <a:rPr lang="en-US" altLang="zh-TW" sz="4200" dirty="0" smtClean="0">
                <a:solidFill>
                  <a:prstClr val="whit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』</a:t>
            </a:r>
            <a:endParaRPr lang="en-US" sz="4200" dirty="0">
              <a:solidFill>
                <a:prstClr val="white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2402" y="3874306"/>
            <a:ext cx="3321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b="1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希伯來 </a:t>
            </a:r>
            <a:r>
              <a:rPr lang="en-US" altLang="zh-TW" sz="3200" b="1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5:11-14)</a:t>
            </a:r>
            <a:endParaRPr lang="en-US" sz="3200" b="1" dirty="0"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248" y="5532904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869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illiam c overfelt high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6012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50" y="711199"/>
            <a:ext cx="8170223" cy="4368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2076267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標竿人生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1" r="16373"/>
          <a:stretch/>
        </p:blipFill>
        <p:spPr bwMode="auto">
          <a:xfrm>
            <a:off x="449943" y="282363"/>
            <a:ext cx="2902857" cy="429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8571" y="732303"/>
            <a:ext cx="49808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神塑造我們，</a:t>
            </a:r>
            <a:endParaRPr lang="en-US" altLang="zh-TW" sz="3400" dirty="0" smtClean="0">
              <a:solidFill>
                <a:srgbClr val="4472C4">
                  <a:lumMod val="75000"/>
                </a:srgbClr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  <a:p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乃是要我們像基督一樣。</a:t>
            </a:r>
            <a:endParaRPr lang="en-US" sz="3400" dirty="0">
              <a:solidFill>
                <a:srgbClr val="4472C4">
                  <a:lumMod val="75000"/>
                </a:srgbClr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075543"/>
            <a:ext cx="9289142" cy="578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e book of hebrews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6153" y="3811437"/>
            <a:ext cx="559961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FF00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5:11- 6:20</a:t>
            </a:r>
            <a:r>
              <a:rPr lang="zh-TW" altLang="en-US" sz="3800" dirty="0" smtClean="0">
                <a:solidFill>
                  <a:srgbClr val="FFFF00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 是 「插曲</a:t>
            </a:r>
            <a:r>
              <a:rPr lang="zh-TW" altLang="en-US" sz="3800" dirty="0" smtClean="0">
                <a:solidFill>
                  <a:srgbClr val="FFFF00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」</a:t>
            </a:r>
            <a:endParaRPr lang="en-US" sz="3800" dirty="0">
              <a:solidFill>
                <a:srgbClr val="FFFF00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838" y="338893"/>
            <a:ext cx="862928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前文：亞倫、麥基洗德對比基督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(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五章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)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 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838" y="1026127"/>
            <a:ext cx="70054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後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文：繼續談論麥基洗德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(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七章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7525" y="4428293"/>
            <a:ext cx="642675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5:11- 14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 靈命不成熟的表現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5849" y="5835816"/>
            <a:ext cx="591700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6:1- 20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   當竭力進到完全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6917" y="5115527"/>
            <a:ext cx="2236510" cy="707886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四個表現</a:t>
            </a:r>
            <a:endParaRPr lang="en-US" sz="4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424351" y="5194300"/>
            <a:ext cx="885371" cy="55261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93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19" y="180781"/>
            <a:ext cx="3829505" cy="352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7715" y="203200"/>
            <a:ext cx="418095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聽不進去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(11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102" name="Picture 6" descr="Image result for 撒種的比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933" y="3751871"/>
            <a:ext cx="3937907" cy="2953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1.bp.blogspot.com/-5B91UHIpgj0/TY9ohF8zwnI/AAAAAAAAlL0/YDinaKGdzgc/s1600/sowerparable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9"/>
          <a:stretch/>
        </p:blipFill>
        <p:spPr bwMode="auto">
          <a:xfrm>
            <a:off x="509745" y="2090056"/>
            <a:ext cx="4035151" cy="4693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5858" y="3843830"/>
            <a:ext cx="15657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飛鳥吃掉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05440" y="3847328"/>
            <a:ext cx="15657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淺土石頭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344" y="6322015"/>
            <a:ext cx="15657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荊棘擠住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34467" y="6322015"/>
            <a:ext cx="15657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落在好土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7374" y="804521"/>
            <a:ext cx="43604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不是說我，是講別人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1408" y="1348117"/>
            <a:ext cx="43604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都在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說我，指桑罵槐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112" name="Picture 16" descr="Image result for mute button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29" y="186834"/>
            <a:ext cx="3718095" cy="34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6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Image result for hard saying of jes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1" b="29290"/>
          <a:stretch/>
        </p:blipFill>
        <p:spPr bwMode="auto">
          <a:xfrm>
            <a:off x="141061" y="3177480"/>
            <a:ext cx="6738710" cy="354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286" y="304801"/>
            <a:ext cx="890500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祂門徒中有好些人聽見了，就說：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這話甚難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誰能聽呢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從此祂門徒中多有退去的，不再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和祂同行。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6:60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66)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5128" name="Picture 8" descr="Image result for 飢渴慕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5" y="2118360"/>
            <a:ext cx="7583231" cy="444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47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047" y="301850"/>
            <a:ext cx="890886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</a:t>
            </a:r>
            <a:r>
              <a:rPr lang="zh-TW" altLang="en-US" sz="33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，祢有</a:t>
            </a:r>
            <a:r>
              <a:rPr lang="zh-TW" altLang="en-US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否一句為我？</a:t>
            </a:r>
            <a:r>
              <a:rPr lang="en-US" altLang="zh-TW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r>
              <a:rPr lang="zh-TW" altLang="en-US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林知微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(1947-2001)</a:t>
            </a:r>
            <a:endParaRPr lang="zh-TW" altLang="en-US" sz="3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3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主，祢有否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為我？使我更能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向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祢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信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託，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使我更能離開己意；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，我主，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求賜一句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。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 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，來顯我的軟弱，當我欣賞自己工作，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我空勞碌，我空歎息；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，我主，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求賜一句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！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 </a:t>
            </a: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，求將有力應許，顯在許多畏懼掛慮，</a:t>
            </a: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祢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微聲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祢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話語；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，我主，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求賜一句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  <a:cs typeface="Calibri"/>
              </a:rPr>
              <a:t>！</a:t>
            </a: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353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715" y="203200"/>
            <a:ext cx="466826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不能作師傅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(12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492" y="804521"/>
            <a:ext cx="785984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看你們學習的工夫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“</a:t>
            </a:r>
            <a:r>
              <a:rPr lang="en-US" altLang="zh-TW" sz="34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by this time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”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3177" y="1426232"/>
            <a:ext cx="85860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「神聖言小學的開端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“</a:t>
            </a:r>
            <a:r>
              <a:rPr lang="zh-TW" altLang="en-US" sz="34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還在聖經的 </a:t>
            </a:r>
            <a:r>
              <a:rPr lang="en-US" altLang="zh-TW" sz="34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ABC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”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7170" name="Picture 2" descr="Image result for learning a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91" y="5059878"/>
            <a:ext cx="2655453" cy="179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immature christi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5" y="2322366"/>
            <a:ext cx="3293019" cy="406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immature christia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3" y="2322366"/>
            <a:ext cx="5494843" cy="412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6607" y="2554355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B05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必須吃奶，不能吃乾糧</a:t>
            </a:r>
            <a:endParaRPr lang="en-US" sz="3400" dirty="0">
              <a:solidFill>
                <a:srgbClr val="00B05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568300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Image result for immature christia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0" b="6684"/>
          <a:stretch/>
        </p:blipFill>
        <p:spPr bwMode="auto">
          <a:xfrm>
            <a:off x="4949371" y="3814757"/>
            <a:ext cx="4671644" cy="3043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kids sharing ice cre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24" y="4270857"/>
            <a:ext cx="3913052" cy="258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asian mother feeding baby bo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25" y="112527"/>
            <a:ext cx="5408976" cy="4056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09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715" y="203200"/>
            <a:ext cx="564289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不熟練仁義道理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(13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7644" y="888272"/>
            <a:ext cx="49119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「不熟練」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沒有經歷過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2996" y="1881050"/>
            <a:ext cx="25875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認識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+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應用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461830" y="1503825"/>
            <a:ext cx="600891" cy="48172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218" name="Picture 2" descr="Image result for obese asi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0" y="2898455"/>
            <a:ext cx="4306255" cy="2870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62721" y="3497345"/>
            <a:ext cx="323902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i="1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 not Growth</a:t>
            </a:r>
          </a:p>
          <a:p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發胖而非增長</a:t>
            </a:r>
            <a:endParaRPr lang="en-US" sz="3400" dirty="0">
              <a:solidFill>
                <a:srgbClr val="ED7D31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670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08" y="381770"/>
            <a:ext cx="2012859" cy="273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0704" y="311985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哲學家培根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214" y="381770"/>
            <a:ext cx="6167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吃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了多少，而是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消化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才使我們健壯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71" y="1511628"/>
            <a:ext cx="6167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得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了多少，而是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存起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才使我們富有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214" y="2641486"/>
            <a:ext cx="6167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讀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了多少，而是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記起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才使我們學會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451" y="3947859"/>
            <a:ext cx="8753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講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了多少，或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求告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了多少，而是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實行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了有  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多少，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相信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了多少，才使我們成為真正的門徒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126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immature christi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7" y="187193"/>
            <a:ext cx="4698807" cy="323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Image result for albert moh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353" y="150023"/>
            <a:ext cx="2514600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20353" y="3222860"/>
            <a:ext cx="2534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Albert </a:t>
            </a:r>
            <a:r>
              <a:rPr lang="en-US" altLang="zh-TW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Mohler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8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95" y="3616467"/>
            <a:ext cx="2032308" cy="324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mage result for couch pota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843" y="3893990"/>
            <a:ext cx="3293019" cy="276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023950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91" y="210791"/>
            <a:ext cx="2796631" cy="279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7628" y="3027813"/>
            <a:ext cx="18575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prstClr val="black"/>
                </a:solidFill>
              </a:rPr>
              <a:t>Kim Peek</a:t>
            </a:r>
            <a:endParaRPr lang="en-US" sz="3400" b="1" dirty="0">
              <a:solidFill>
                <a:prstClr val="black"/>
              </a:solidFill>
            </a:endParaRPr>
          </a:p>
        </p:txBody>
      </p:sp>
      <p:pic>
        <p:nvPicPr>
          <p:cNvPr id="12292" name="Picture 4" descr="Image result for kim pe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36" y="3721744"/>
            <a:ext cx="2466743" cy="2902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Image res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994" y="371772"/>
            <a:ext cx="4206241" cy="6309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21979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Image result for annoying people in theat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681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Image result for evi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0689">
            <a:off x="4657273" y="784589"/>
            <a:ext cx="2960428" cy="246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387" t="16300" r="36614" b="33023"/>
          <a:stretch/>
        </p:blipFill>
        <p:spPr>
          <a:xfrm>
            <a:off x="942013" y="162272"/>
            <a:ext cx="7286171" cy="370702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662108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715" y="203200"/>
            <a:ext cx="515557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四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不能分辨好歹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714" y="950719"/>
            <a:ext cx="89262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惟獨長大成人的才能吃乾糧，他們的心竅習練得通達，就能分辨好歹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4338" name="Picture 2" descr="Image result for baby eating di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03" y="2525112"/>
            <a:ext cx="5905590" cy="394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 result for toler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5111"/>
            <a:ext cx="9144000" cy="394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Image result for toler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7" y="2159903"/>
            <a:ext cx="7158446" cy="469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6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Image result for my sweet l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394" y="385354"/>
            <a:ext cx="4500606" cy="628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Image result for beat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15" y="3526971"/>
            <a:ext cx="5470112" cy="307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5737" y="463732"/>
            <a:ext cx="48702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Really want to be with you</a:t>
            </a:r>
          </a:p>
          <a:p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Really want to see you</a:t>
            </a:r>
          </a:p>
          <a:p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But it takes so long , my lord</a:t>
            </a:r>
          </a:p>
          <a:p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Hallelujah, my sweet lord</a:t>
            </a:r>
            <a:endParaRPr lang="en-US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0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hare krish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6" y="2983366"/>
            <a:ext cx="6532608" cy="368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hare krishn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021" y="287383"/>
            <a:ext cx="3686627" cy="276497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Image result for hare krish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9" y="235131"/>
            <a:ext cx="4440021" cy="249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33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Image result for no discern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Image result for no discern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680"/>
            <a:ext cx="9144000" cy="542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0222" y="4306392"/>
            <a:ext cx="89937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庇哩亞人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賢於</a:t>
            </a:r>
            <a:r>
              <a:rPr lang="zh-TW" alt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(more noble than) </a:t>
            </a:r>
            <a:r>
              <a:rPr lang="zh-TW" alt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帖撒羅尼迦的人，甘心領受這道，天天考查聖經，要曉得這道是與不是。</a:t>
            </a:r>
            <a:r>
              <a:rPr lang="en-US" altLang="zh-TW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 </a:t>
            </a:r>
            <a:r>
              <a:rPr lang="en-US" altLang="zh-TW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17:11)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779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Image result for isaiah 37:3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6"/>
          <a:stretch/>
        </p:blipFill>
        <p:spPr bwMode="auto">
          <a:xfrm>
            <a:off x="1596810" y="0"/>
            <a:ext cx="60318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60000"/>
              <a:lumOff val="4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8814" y="3429000"/>
            <a:ext cx="1107996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往下扎根</a:t>
            </a:r>
            <a:endParaRPr lang="en-US" sz="6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30994" y="258901"/>
            <a:ext cx="1107996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向上結</a:t>
            </a:r>
            <a:r>
              <a:rPr lang="zh-TW" altLang="en-US" sz="6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果</a:t>
            </a:r>
            <a:endParaRPr lang="en-US" sz="6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318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9000">
        <p14:glitter dir="d"/>
      </p:transition>
    </mc:Choice>
    <mc:Fallback xmlns="">
      <p:transition spd="slow" advTm="9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2704</TotalTime>
  <Words>425</Words>
  <Application>Microsoft Macintosh PowerPoint</Application>
  <PresentationFormat>On-screen Show (4:3)</PresentationFormat>
  <Paragraphs>63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Cooper Black</vt:lpstr>
      <vt:lpstr>Calibri Light</vt:lpstr>
      <vt:lpstr>文鼎粗圓</vt:lpstr>
      <vt:lpstr>Sprint SF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92</cp:revision>
  <dcterms:created xsi:type="dcterms:W3CDTF">2016-12-29T18:12:43Z</dcterms:created>
  <dcterms:modified xsi:type="dcterms:W3CDTF">2017-03-09T00:04:29Z</dcterms:modified>
</cp:coreProperties>
</file>